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8" r:id="rId2"/>
    <p:sldId id="453" r:id="rId3"/>
    <p:sldId id="467" r:id="rId4"/>
    <p:sldId id="468" r:id="rId5"/>
    <p:sldId id="469" r:id="rId6"/>
    <p:sldId id="470" r:id="rId7"/>
    <p:sldId id="471" r:id="rId8"/>
    <p:sldId id="472" r:id="rId9"/>
    <p:sldId id="473" r:id="rId10"/>
    <p:sldId id="474" r:id="rId11"/>
    <p:sldId id="475" r:id="rId12"/>
    <p:sldId id="476" r:id="rId13"/>
    <p:sldId id="477" r:id="rId14"/>
    <p:sldId id="531" r:id="rId15"/>
    <p:sldId id="481" r:id="rId16"/>
    <p:sldId id="483" r:id="rId17"/>
    <p:sldId id="484" r:id="rId18"/>
    <p:sldId id="478" r:id="rId19"/>
    <p:sldId id="479" r:id="rId20"/>
    <p:sldId id="480" r:id="rId21"/>
    <p:sldId id="525" r:id="rId22"/>
    <p:sldId id="524" r:id="rId23"/>
    <p:sldId id="533" r:id="rId24"/>
    <p:sldId id="526" r:id="rId25"/>
    <p:sldId id="527" r:id="rId26"/>
    <p:sldId id="486" r:id="rId27"/>
    <p:sldId id="519" r:id="rId28"/>
    <p:sldId id="521" r:id="rId29"/>
    <p:sldId id="532" r:id="rId30"/>
    <p:sldId id="535" r:id="rId31"/>
    <p:sldId id="520" r:id="rId32"/>
    <p:sldId id="522" r:id="rId33"/>
    <p:sldId id="523" r:id="rId34"/>
    <p:sldId id="487" r:id="rId35"/>
    <p:sldId id="488" r:id="rId36"/>
    <p:sldId id="534" r:id="rId37"/>
    <p:sldId id="489" r:id="rId38"/>
    <p:sldId id="490" r:id="rId39"/>
    <p:sldId id="528" r:id="rId40"/>
    <p:sldId id="491" r:id="rId41"/>
    <p:sldId id="492" r:id="rId42"/>
    <p:sldId id="529" r:id="rId43"/>
    <p:sldId id="494" r:id="rId44"/>
    <p:sldId id="495" r:id="rId45"/>
    <p:sldId id="496" r:id="rId46"/>
    <p:sldId id="497" r:id="rId47"/>
    <p:sldId id="501" r:id="rId48"/>
    <p:sldId id="499" r:id="rId49"/>
    <p:sldId id="500" r:id="rId50"/>
    <p:sldId id="502" r:id="rId51"/>
    <p:sldId id="503" r:id="rId52"/>
    <p:sldId id="504" r:id="rId53"/>
    <p:sldId id="505" r:id="rId54"/>
    <p:sldId id="506" r:id="rId55"/>
    <p:sldId id="507" r:id="rId56"/>
    <p:sldId id="508" r:id="rId57"/>
    <p:sldId id="509" r:id="rId58"/>
    <p:sldId id="510" r:id="rId59"/>
    <p:sldId id="511" r:id="rId60"/>
    <p:sldId id="512" r:id="rId61"/>
    <p:sldId id="513" r:id="rId62"/>
    <p:sldId id="514" r:id="rId63"/>
    <p:sldId id="515" r:id="rId64"/>
    <p:sldId id="516" r:id="rId65"/>
    <p:sldId id="517" r:id="rId66"/>
    <p:sldId id="518" r:id="rId67"/>
    <p:sldId id="283" r:id="rId68"/>
    <p:sldId id="530"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等线" panose="02010600030101010101" pitchFamily="2" charset="-122"/>
      <p:regular r:id="rId79"/>
      <p:bold r:id="rId80"/>
    </p:embeddedFont>
    <p:embeddedFont>
      <p:font typeface="黑体" panose="02010609060101010101" pitchFamily="49" charset="-122"/>
      <p:regular r:id="rId81"/>
    </p:embeddedFont>
    <p:embeddedFont>
      <p:font typeface="楷体" panose="02010609060101010101" pitchFamily="49" charset="-122"/>
      <p:regular r:id="rId82"/>
    </p:embeddedFont>
    <p:embeddedFont>
      <p:font typeface="微软雅黑" panose="020B0503020204020204" pitchFamily="34" charset="-122"/>
      <p:regular r:id="rId83"/>
      <p:bold r:id="rId84"/>
    </p:embeddedFont>
  </p:embeddedFont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5pPr>
    <a:lvl6pPr marL="2286000" algn="l" defTabSz="914400" rtl="0" eaLnBrk="1" latinLnBrk="0" hangingPunct="1">
      <a:defRPr kern="1200">
        <a:solidFill>
          <a:schemeClr val="tx1"/>
        </a:solidFill>
        <a:latin typeface="Calibri" pitchFamily="34" charset="0"/>
        <a:ea typeface="微软雅黑" pitchFamily="34" charset="-122"/>
        <a:cs typeface="+mn-cs"/>
      </a:defRPr>
    </a:lvl6pPr>
    <a:lvl7pPr marL="2743200" algn="l" defTabSz="914400" rtl="0" eaLnBrk="1" latinLnBrk="0" hangingPunct="1">
      <a:defRPr kern="1200">
        <a:solidFill>
          <a:schemeClr val="tx1"/>
        </a:solidFill>
        <a:latin typeface="Calibri" pitchFamily="34" charset="0"/>
        <a:ea typeface="微软雅黑" pitchFamily="34" charset="-122"/>
        <a:cs typeface="+mn-cs"/>
      </a:defRPr>
    </a:lvl7pPr>
    <a:lvl8pPr marL="3200400" algn="l" defTabSz="914400" rtl="0" eaLnBrk="1" latinLnBrk="0" hangingPunct="1">
      <a:defRPr kern="1200">
        <a:solidFill>
          <a:schemeClr val="tx1"/>
        </a:solidFill>
        <a:latin typeface="Calibri" pitchFamily="34" charset="0"/>
        <a:ea typeface="微软雅黑" pitchFamily="34" charset="-122"/>
        <a:cs typeface="+mn-cs"/>
      </a:defRPr>
    </a:lvl8pPr>
    <a:lvl9pPr marL="3657600" algn="l" defTabSz="914400" rtl="0" eaLnBrk="1" latinLnBrk="0" hangingPunct="1">
      <a:defRPr kern="1200">
        <a:solidFill>
          <a:schemeClr val="tx1"/>
        </a:solidFill>
        <a:latin typeface="Calibri" pitchFamily="34" charset="0"/>
        <a:ea typeface="微软雅黑"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0000"/>
    <a:srgbClr val="00B0F0"/>
    <a:srgbClr val="000E2A"/>
    <a:srgbClr val="262626"/>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9" autoAdjust="0"/>
    <p:restoredTop sz="95740" autoAdjust="0"/>
  </p:normalViewPr>
  <p:slideViewPr>
    <p:cSldViewPr snapToGrid="0">
      <p:cViewPr varScale="1">
        <p:scale>
          <a:sx n="99" d="100"/>
          <a:sy n="99" d="100"/>
        </p:scale>
        <p:origin x="168" y="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DC9CE-FBEB-4167-B8F9-1099CDDCB3D8}"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zh-CN" altLang="en-US"/>
        </a:p>
      </dgm:t>
    </dgm:pt>
    <dgm:pt modelId="{13ED4F9C-D923-4438-A629-473CECA884C8}">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结构体类型与结构数组</a:t>
          </a:r>
          <a:endParaRPr 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CD37D84E-94D5-4331-9A90-7170AE2EB6D1}" type="parTrans" cxnId="{CC98A7BF-B5A5-4E5B-836F-6617E9D5FA8D}">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D105BF6A-F947-49B3-85FC-6519F4C67BA9}" type="sibTrans" cxnId="{CC98A7BF-B5A5-4E5B-836F-6617E9D5FA8D}">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AEF0CD80-8C81-4809-BA08-387223740A2C}">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联合体类型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5FD3E79F-053B-41C8-A30B-992CFA552923}" type="parTrans" cxnId="{1B07781A-EFBD-4A67-8ED1-0FE961409A86}">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F9A9983D-D046-450D-9C99-BB73DFD7B28D}" type="sibTrans" cxnId="{1B07781A-EFBD-4A67-8ED1-0FE961409A86}">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34DD652E-9969-443A-80E1-550A66771156}">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链表</a:t>
          </a:r>
        </a:p>
      </dgm:t>
    </dgm:pt>
    <dgm:pt modelId="{C31773D1-45C0-4F27-9750-A200A9B6B195}" type="parTrans" cxnId="{9F2F99DA-CAC4-4CCD-A81C-8C603F3CB641}">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34AAF1FB-F1A5-4074-96C5-7941B5BE29D8}" type="sibTrans" cxnId="{9F2F99DA-CAC4-4CCD-A81C-8C603F3CB641}">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B1580210-E050-403C-BFCF-4FBE36E4078B}">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构造数据类型的应用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DCBFAD16-38A5-43BA-B7C1-DB5A2B19B887}" type="parTrans" cxnId="{A98961AB-D1B4-4351-9E12-75CD3D09DA1E}">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456C78B4-73BC-4FF5-A37B-9434715ED053}" type="sibTrans" cxnId="{A98961AB-D1B4-4351-9E12-75CD3D09DA1E}">
      <dgm:prSet/>
      <dgm:spPr/>
      <dgm:t>
        <a:bodyPr/>
        <a:lstStyle/>
        <a:p>
          <a:endParaRPr lang="zh-CN" altLang="en-US">
            <a:latin typeface="Times New Roman" panose="02020603050405020304" pitchFamily="18" charset="0"/>
            <a:ea typeface="楷体" panose="02010609060101010101" pitchFamily="49" charset="-122"/>
            <a:cs typeface="Times New Roman" panose="02020603050405020304" pitchFamily="18" charset="0"/>
          </a:endParaRPr>
        </a:p>
      </dgm:t>
    </dgm:pt>
    <dgm:pt modelId="{A46C34BD-AE5F-43C3-AA2B-15AE05EC1D31}">
      <dgm:prSet/>
      <dgm:spPr/>
      <dgm: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枚举类型</a:t>
          </a:r>
        </a:p>
      </dgm:t>
    </dgm:pt>
    <dgm:pt modelId="{C079D7C4-A328-424D-8DB3-65CE58DCDBD0}" type="parTrans" cxnId="{01C01EBD-10C7-4927-863A-6B9A526C9F02}">
      <dgm:prSet/>
      <dgm:spPr/>
      <dgm:t>
        <a:bodyPr/>
        <a:lstStyle/>
        <a:p>
          <a:endParaRPr lang="zh-CN" altLang="en-US"/>
        </a:p>
      </dgm:t>
    </dgm:pt>
    <dgm:pt modelId="{34C91433-CFAA-4E9A-B605-91B422109C59}" type="sibTrans" cxnId="{01C01EBD-10C7-4927-863A-6B9A526C9F02}">
      <dgm:prSet/>
      <dgm:spPr/>
      <dgm:t>
        <a:bodyPr/>
        <a:lstStyle/>
        <a:p>
          <a:endParaRPr lang="zh-CN" altLang="en-US"/>
        </a:p>
      </dgm:t>
    </dgm:pt>
    <dgm:pt modelId="{0F6510D7-6D04-48ED-8932-735F079ADEF1}">
      <dgm:prSet/>
      <dgm:spPr/>
      <dgm:t>
        <a:bodyPr/>
        <a:lstStyle/>
        <a:p>
          <a:r>
            <a:rPr lang="zh-CN" altLang="en-US">
              <a:latin typeface="Times New Roman" panose="02020603050405020304" pitchFamily="18" charset="0"/>
              <a:ea typeface="楷体" panose="02010609060101010101" pitchFamily="49" charset="-122"/>
              <a:cs typeface="Times New Roman" panose="02020603050405020304" pitchFamily="18" charset="0"/>
            </a:rPr>
            <a:t>动态分配</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空间</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dgm:t>
    </dgm:pt>
    <dgm:pt modelId="{9CB372BA-A3FD-4237-B8BB-F525EE277F5D}" type="parTrans" cxnId="{B9D51D0B-1BA5-497E-A993-78AEA62DA4E8}">
      <dgm:prSet/>
      <dgm:spPr/>
      <dgm:t>
        <a:bodyPr/>
        <a:lstStyle/>
        <a:p>
          <a:endParaRPr lang="zh-CN" altLang="en-US"/>
        </a:p>
      </dgm:t>
    </dgm:pt>
    <dgm:pt modelId="{924C5B81-7313-43FE-8852-7C71DE5A6F2C}" type="sibTrans" cxnId="{B9D51D0B-1BA5-497E-A993-78AEA62DA4E8}">
      <dgm:prSet/>
      <dgm:spPr/>
      <dgm:t>
        <a:bodyPr/>
        <a:lstStyle/>
        <a:p>
          <a:endParaRPr lang="zh-CN" altLang="en-US"/>
        </a:p>
      </dgm:t>
    </dgm:pt>
    <dgm:pt modelId="{7F710569-40AC-4168-85EF-9BF4E5BEA69A}" type="pres">
      <dgm:prSet presAssocID="{9DFDC9CE-FBEB-4167-B8F9-1099CDDCB3D8}" presName="linear" presStyleCnt="0">
        <dgm:presLayoutVars>
          <dgm:dir/>
          <dgm:animLvl val="lvl"/>
          <dgm:resizeHandles val="exact"/>
        </dgm:presLayoutVars>
      </dgm:prSet>
      <dgm:spPr/>
    </dgm:pt>
    <dgm:pt modelId="{6C45D4E9-3DA3-4AF9-A9DA-B21CF266513D}" type="pres">
      <dgm:prSet presAssocID="{13ED4F9C-D923-4438-A629-473CECA884C8}" presName="parentLin" presStyleCnt="0"/>
      <dgm:spPr/>
    </dgm:pt>
    <dgm:pt modelId="{5FF58DDC-FB17-4D18-90FF-1C56C928200C}" type="pres">
      <dgm:prSet presAssocID="{13ED4F9C-D923-4438-A629-473CECA884C8}" presName="parentLeftMargin" presStyleLbl="node1" presStyleIdx="0" presStyleCnt="6"/>
      <dgm:spPr/>
    </dgm:pt>
    <dgm:pt modelId="{EE60365F-9211-4299-B0DA-155ACE26ADE8}" type="pres">
      <dgm:prSet presAssocID="{13ED4F9C-D923-4438-A629-473CECA884C8}" presName="parentText" presStyleLbl="node1" presStyleIdx="0" presStyleCnt="6">
        <dgm:presLayoutVars>
          <dgm:chMax val="0"/>
          <dgm:bulletEnabled val="1"/>
        </dgm:presLayoutVars>
      </dgm:prSet>
      <dgm:spPr/>
    </dgm:pt>
    <dgm:pt modelId="{9B05A9C9-C436-48E5-807A-6FD97925AF98}" type="pres">
      <dgm:prSet presAssocID="{13ED4F9C-D923-4438-A629-473CECA884C8}" presName="negativeSpace" presStyleCnt="0"/>
      <dgm:spPr/>
    </dgm:pt>
    <dgm:pt modelId="{B7C588E3-291F-4BE7-9624-C2875EC168BA}" type="pres">
      <dgm:prSet presAssocID="{13ED4F9C-D923-4438-A629-473CECA884C8}" presName="childText" presStyleLbl="conFgAcc1" presStyleIdx="0" presStyleCnt="6">
        <dgm:presLayoutVars>
          <dgm:bulletEnabled val="1"/>
        </dgm:presLayoutVars>
      </dgm:prSet>
      <dgm:spPr/>
    </dgm:pt>
    <dgm:pt modelId="{0816D752-EEBE-49E1-8A50-871CC48C8EB4}" type="pres">
      <dgm:prSet presAssocID="{D105BF6A-F947-49B3-85FC-6519F4C67BA9}" presName="spaceBetweenRectangles" presStyleCnt="0"/>
      <dgm:spPr/>
    </dgm:pt>
    <dgm:pt modelId="{F6EC3517-51CD-436D-AFA0-1B3AC294E80C}" type="pres">
      <dgm:prSet presAssocID="{AEF0CD80-8C81-4809-BA08-387223740A2C}" presName="parentLin" presStyleCnt="0"/>
      <dgm:spPr/>
    </dgm:pt>
    <dgm:pt modelId="{FC6C6857-8531-419C-A032-395E455E0FE4}" type="pres">
      <dgm:prSet presAssocID="{AEF0CD80-8C81-4809-BA08-387223740A2C}" presName="parentLeftMargin" presStyleLbl="node1" presStyleIdx="0" presStyleCnt="6"/>
      <dgm:spPr/>
    </dgm:pt>
    <dgm:pt modelId="{AE116BB9-ED92-4687-90AB-2F66A8AAC981}" type="pres">
      <dgm:prSet presAssocID="{AEF0CD80-8C81-4809-BA08-387223740A2C}" presName="parentText" presStyleLbl="node1" presStyleIdx="1" presStyleCnt="6">
        <dgm:presLayoutVars>
          <dgm:chMax val="0"/>
          <dgm:bulletEnabled val="1"/>
        </dgm:presLayoutVars>
      </dgm:prSet>
      <dgm:spPr/>
    </dgm:pt>
    <dgm:pt modelId="{FD4C9C22-EAB8-486D-8855-86A6AE427094}" type="pres">
      <dgm:prSet presAssocID="{AEF0CD80-8C81-4809-BA08-387223740A2C}" presName="negativeSpace" presStyleCnt="0"/>
      <dgm:spPr/>
    </dgm:pt>
    <dgm:pt modelId="{632F38A2-7A99-48CD-BEE4-D71A618DD9DB}" type="pres">
      <dgm:prSet presAssocID="{AEF0CD80-8C81-4809-BA08-387223740A2C}" presName="childText" presStyleLbl="conFgAcc1" presStyleIdx="1" presStyleCnt="6">
        <dgm:presLayoutVars>
          <dgm:bulletEnabled val="1"/>
        </dgm:presLayoutVars>
      </dgm:prSet>
      <dgm:spPr/>
    </dgm:pt>
    <dgm:pt modelId="{F57C7284-2D65-49DD-B21E-42DFE9C88D94}" type="pres">
      <dgm:prSet presAssocID="{F9A9983D-D046-450D-9C99-BB73DFD7B28D}" presName="spaceBetweenRectangles" presStyleCnt="0"/>
      <dgm:spPr/>
    </dgm:pt>
    <dgm:pt modelId="{74DC24F8-EA0A-457E-A916-D915553E38C4}" type="pres">
      <dgm:prSet presAssocID="{A46C34BD-AE5F-43C3-AA2B-15AE05EC1D31}" presName="parentLin" presStyleCnt="0"/>
      <dgm:spPr/>
    </dgm:pt>
    <dgm:pt modelId="{170D4755-19F5-46B3-B72E-EE1D75C75CFE}" type="pres">
      <dgm:prSet presAssocID="{A46C34BD-AE5F-43C3-AA2B-15AE05EC1D31}" presName="parentLeftMargin" presStyleLbl="node1" presStyleIdx="1" presStyleCnt="6"/>
      <dgm:spPr/>
    </dgm:pt>
    <dgm:pt modelId="{DFE99FBB-3F26-4DDD-881D-2233BBE96EA9}" type="pres">
      <dgm:prSet presAssocID="{A46C34BD-AE5F-43C3-AA2B-15AE05EC1D31}" presName="parentText" presStyleLbl="node1" presStyleIdx="2" presStyleCnt="6">
        <dgm:presLayoutVars>
          <dgm:chMax val="0"/>
          <dgm:bulletEnabled val="1"/>
        </dgm:presLayoutVars>
      </dgm:prSet>
      <dgm:spPr/>
    </dgm:pt>
    <dgm:pt modelId="{2F901B5A-769A-447E-A7BA-775A578A752B}" type="pres">
      <dgm:prSet presAssocID="{A46C34BD-AE5F-43C3-AA2B-15AE05EC1D31}" presName="negativeSpace" presStyleCnt="0"/>
      <dgm:spPr/>
    </dgm:pt>
    <dgm:pt modelId="{FFA5E9D4-E1B5-428E-B6B9-1456C79D0F9E}" type="pres">
      <dgm:prSet presAssocID="{A46C34BD-AE5F-43C3-AA2B-15AE05EC1D31}" presName="childText" presStyleLbl="conFgAcc1" presStyleIdx="2" presStyleCnt="6">
        <dgm:presLayoutVars>
          <dgm:bulletEnabled val="1"/>
        </dgm:presLayoutVars>
      </dgm:prSet>
      <dgm:spPr/>
    </dgm:pt>
    <dgm:pt modelId="{9EAE301B-5A88-4D4B-8397-7DE39B86494A}" type="pres">
      <dgm:prSet presAssocID="{34C91433-CFAA-4E9A-B605-91B422109C59}" presName="spaceBetweenRectangles" presStyleCnt="0"/>
      <dgm:spPr/>
    </dgm:pt>
    <dgm:pt modelId="{04429B15-6E49-4CAC-B371-81FABEB94F78}" type="pres">
      <dgm:prSet presAssocID="{0F6510D7-6D04-48ED-8932-735F079ADEF1}" presName="parentLin" presStyleCnt="0"/>
      <dgm:spPr/>
    </dgm:pt>
    <dgm:pt modelId="{00EC64E6-34ED-4827-8209-BE753DDAC9F8}" type="pres">
      <dgm:prSet presAssocID="{0F6510D7-6D04-48ED-8932-735F079ADEF1}" presName="parentLeftMargin" presStyleLbl="node1" presStyleIdx="2" presStyleCnt="6"/>
      <dgm:spPr/>
    </dgm:pt>
    <dgm:pt modelId="{1FD130AA-417C-410A-8E00-E1AA5B95132C}" type="pres">
      <dgm:prSet presAssocID="{0F6510D7-6D04-48ED-8932-735F079ADEF1}" presName="parentText" presStyleLbl="node1" presStyleIdx="3" presStyleCnt="6">
        <dgm:presLayoutVars>
          <dgm:chMax val="0"/>
          <dgm:bulletEnabled val="1"/>
        </dgm:presLayoutVars>
      </dgm:prSet>
      <dgm:spPr/>
    </dgm:pt>
    <dgm:pt modelId="{BD64EB1F-306F-4F8C-8B15-4DBF7A047606}" type="pres">
      <dgm:prSet presAssocID="{0F6510D7-6D04-48ED-8932-735F079ADEF1}" presName="negativeSpace" presStyleCnt="0"/>
      <dgm:spPr/>
    </dgm:pt>
    <dgm:pt modelId="{3A469DCC-57ED-4AC0-85A4-51F69A1584B4}" type="pres">
      <dgm:prSet presAssocID="{0F6510D7-6D04-48ED-8932-735F079ADEF1}" presName="childText" presStyleLbl="conFgAcc1" presStyleIdx="3" presStyleCnt="6">
        <dgm:presLayoutVars>
          <dgm:bulletEnabled val="1"/>
        </dgm:presLayoutVars>
      </dgm:prSet>
      <dgm:spPr/>
    </dgm:pt>
    <dgm:pt modelId="{6A89AFC8-4D7A-47B5-8DFF-6812EDA70358}" type="pres">
      <dgm:prSet presAssocID="{924C5B81-7313-43FE-8852-7C71DE5A6F2C}" presName="spaceBetweenRectangles" presStyleCnt="0"/>
      <dgm:spPr/>
    </dgm:pt>
    <dgm:pt modelId="{D4C0DB6E-0F14-4FC5-B3DF-A45852F2D220}" type="pres">
      <dgm:prSet presAssocID="{34DD652E-9969-443A-80E1-550A66771156}" presName="parentLin" presStyleCnt="0"/>
      <dgm:spPr/>
    </dgm:pt>
    <dgm:pt modelId="{FB733E20-07E6-455E-9917-95902443722D}" type="pres">
      <dgm:prSet presAssocID="{34DD652E-9969-443A-80E1-550A66771156}" presName="parentLeftMargin" presStyleLbl="node1" presStyleIdx="3" presStyleCnt="6"/>
      <dgm:spPr/>
    </dgm:pt>
    <dgm:pt modelId="{A3BED56E-EF5B-464F-9672-0079CA022A54}" type="pres">
      <dgm:prSet presAssocID="{34DD652E-9969-443A-80E1-550A66771156}" presName="parentText" presStyleLbl="node1" presStyleIdx="4" presStyleCnt="6">
        <dgm:presLayoutVars>
          <dgm:chMax val="0"/>
          <dgm:bulletEnabled val="1"/>
        </dgm:presLayoutVars>
      </dgm:prSet>
      <dgm:spPr/>
    </dgm:pt>
    <dgm:pt modelId="{33766E56-F3C4-4364-96C0-0E5F2CA8A6B4}" type="pres">
      <dgm:prSet presAssocID="{34DD652E-9969-443A-80E1-550A66771156}" presName="negativeSpace" presStyleCnt="0"/>
      <dgm:spPr/>
    </dgm:pt>
    <dgm:pt modelId="{AD327709-F0B3-4137-9BB3-0972ED374C59}" type="pres">
      <dgm:prSet presAssocID="{34DD652E-9969-443A-80E1-550A66771156}" presName="childText" presStyleLbl="conFgAcc1" presStyleIdx="4" presStyleCnt="6">
        <dgm:presLayoutVars>
          <dgm:bulletEnabled val="1"/>
        </dgm:presLayoutVars>
      </dgm:prSet>
      <dgm:spPr/>
    </dgm:pt>
    <dgm:pt modelId="{BF5B2E1E-F720-441D-9682-FBCC5E93E631}" type="pres">
      <dgm:prSet presAssocID="{34AAF1FB-F1A5-4074-96C5-7941B5BE29D8}" presName="spaceBetweenRectangles" presStyleCnt="0"/>
      <dgm:spPr/>
    </dgm:pt>
    <dgm:pt modelId="{14519AE1-B08F-4C31-B377-C18D97CA38B5}" type="pres">
      <dgm:prSet presAssocID="{B1580210-E050-403C-BFCF-4FBE36E4078B}" presName="parentLin" presStyleCnt="0"/>
      <dgm:spPr/>
    </dgm:pt>
    <dgm:pt modelId="{C7996368-7473-4143-8823-FA5B921DEDC9}" type="pres">
      <dgm:prSet presAssocID="{B1580210-E050-403C-BFCF-4FBE36E4078B}" presName="parentLeftMargin" presStyleLbl="node1" presStyleIdx="4" presStyleCnt="6"/>
      <dgm:spPr/>
    </dgm:pt>
    <dgm:pt modelId="{FC66F58A-FF5C-4F51-8292-D7A1D163A4A6}" type="pres">
      <dgm:prSet presAssocID="{B1580210-E050-403C-BFCF-4FBE36E4078B}" presName="parentText" presStyleLbl="node1" presStyleIdx="5" presStyleCnt="6">
        <dgm:presLayoutVars>
          <dgm:chMax val="0"/>
          <dgm:bulletEnabled val="1"/>
        </dgm:presLayoutVars>
      </dgm:prSet>
      <dgm:spPr/>
    </dgm:pt>
    <dgm:pt modelId="{640A4C15-DB0E-46D2-947F-C07DE2D2F7B5}" type="pres">
      <dgm:prSet presAssocID="{B1580210-E050-403C-BFCF-4FBE36E4078B}" presName="negativeSpace" presStyleCnt="0"/>
      <dgm:spPr/>
    </dgm:pt>
    <dgm:pt modelId="{79F2189A-3003-41B2-B96B-1CFA8C3A14B4}" type="pres">
      <dgm:prSet presAssocID="{B1580210-E050-403C-BFCF-4FBE36E4078B}" presName="childText" presStyleLbl="conFgAcc1" presStyleIdx="5" presStyleCnt="6">
        <dgm:presLayoutVars>
          <dgm:bulletEnabled val="1"/>
        </dgm:presLayoutVars>
      </dgm:prSet>
      <dgm:spPr/>
    </dgm:pt>
  </dgm:ptLst>
  <dgm:cxnLst>
    <dgm:cxn modelId="{AB38DA03-5A46-407C-BA36-D3CCEAF173D6}" type="presOf" srcId="{9DFDC9CE-FBEB-4167-B8F9-1099CDDCB3D8}" destId="{7F710569-40AC-4168-85EF-9BF4E5BEA69A}" srcOrd="0" destOrd="0" presId="urn:microsoft.com/office/officeart/2005/8/layout/list1"/>
    <dgm:cxn modelId="{A071BE0A-A8FA-4A13-875C-FD7AC8CF409F}" type="presOf" srcId="{A46C34BD-AE5F-43C3-AA2B-15AE05EC1D31}" destId="{DFE99FBB-3F26-4DDD-881D-2233BBE96EA9}" srcOrd="1" destOrd="0" presId="urn:microsoft.com/office/officeart/2005/8/layout/list1"/>
    <dgm:cxn modelId="{B9D51D0B-1BA5-497E-A993-78AEA62DA4E8}" srcId="{9DFDC9CE-FBEB-4167-B8F9-1099CDDCB3D8}" destId="{0F6510D7-6D04-48ED-8932-735F079ADEF1}" srcOrd="3" destOrd="0" parTransId="{9CB372BA-A3FD-4237-B8BB-F525EE277F5D}" sibTransId="{924C5B81-7313-43FE-8852-7C71DE5A6F2C}"/>
    <dgm:cxn modelId="{4EC8440F-15BF-41C6-A4CD-FB36C1B1D655}" type="presOf" srcId="{0F6510D7-6D04-48ED-8932-735F079ADEF1}" destId="{00EC64E6-34ED-4827-8209-BE753DDAC9F8}" srcOrd="0" destOrd="0" presId="urn:microsoft.com/office/officeart/2005/8/layout/list1"/>
    <dgm:cxn modelId="{1B07781A-EFBD-4A67-8ED1-0FE961409A86}" srcId="{9DFDC9CE-FBEB-4167-B8F9-1099CDDCB3D8}" destId="{AEF0CD80-8C81-4809-BA08-387223740A2C}" srcOrd="1" destOrd="0" parTransId="{5FD3E79F-053B-41C8-A30B-992CFA552923}" sibTransId="{F9A9983D-D046-450D-9C99-BB73DFD7B28D}"/>
    <dgm:cxn modelId="{BDA5FA63-F1AA-4BED-94C6-22E27E037361}" type="presOf" srcId="{A46C34BD-AE5F-43C3-AA2B-15AE05EC1D31}" destId="{170D4755-19F5-46B3-B72E-EE1D75C75CFE}" srcOrd="0" destOrd="0" presId="urn:microsoft.com/office/officeart/2005/8/layout/list1"/>
    <dgm:cxn modelId="{2D3E2366-2C5E-4B99-8A1F-F7319BDD7BB9}" type="presOf" srcId="{0F6510D7-6D04-48ED-8932-735F079ADEF1}" destId="{1FD130AA-417C-410A-8E00-E1AA5B95132C}" srcOrd="1" destOrd="0" presId="urn:microsoft.com/office/officeart/2005/8/layout/list1"/>
    <dgm:cxn modelId="{34ABB267-39BA-4E94-AAF1-84EA47EBCB49}" type="presOf" srcId="{AEF0CD80-8C81-4809-BA08-387223740A2C}" destId="{FC6C6857-8531-419C-A032-395E455E0FE4}" srcOrd="0" destOrd="0" presId="urn:microsoft.com/office/officeart/2005/8/layout/list1"/>
    <dgm:cxn modelId="{72D69673-B06F-4E36-9007-D801A9060234}" type="presOf" srcId="{34DD652E-9969-443A-80E1-550A66771156}" destId="{FB733E20-07E6-455E-9917-95902443722D}" srcOrd="0" destOrd="0" presId="urn:microsoft.com/office/officeart/2005/8/layout/list1"/>
    <dgm:cxn modelId="{BE815D81-CD5C-4303-83F1-091079F6A062}" type="presOf" srcId="{B1580210-E050-403C-BFCF-4FBE36E4078B}" destId="{C7996368-7473-4143-8823-FA5B921DEDC9}" srcOrd="0" destOrd="0" presId="urn:microsoft.com/office/officeart/2005/8/layout/list1"/>
    <dgm:cxn modelId="{16FE9583-D2A9-40DD-B2C8-2D269E20453B}" type="presOf" srcId="{13ED4F9C-D923-4438-A629-473CECA884C8}" destId="{EE60365F-9211-4299-B0DA-155ACE26ADE8}" srcOrd="1" destOrd="0" presId="urn:microsoft.com/office/officeart/2005/8/layout/list1"/>
    <dgm:cxn modelId="{29E35A86-189F-4CBC-9CDA-1109E872B8FF}" type="presOf" srcId="{13ED4F9C-D923-4438-A629-473CECA884C8}" destId="{5FF58DDC-FB17-4D18-90FF-1C56C928200C}" srcOrd="0" destOrd="0" presId="urn:microsoft.com/office/officeart/2005/8/layout/list1"/>
    <dgm:cxn modelId="{D816E69D-EB36-4343-A125-171D82F8CC72}" type="presOf" srcId="{B1580210-E050-403C-BFCF-4FBE36E4078B}" destId="{FC66F58A-FF5C-4F51-8292-D7A1D163A4A6}" srcOrd="1" destOrd="0" presId="urn:microsoft.com/office/officeart/2005/8/layout/list1"/>
    <dgm:cxn modelId="{A98961AB-D1B4-4351-9E12-75CD3D09DA1E}" srcId="{9DFDC9CE-FBEB-4167-B8F9-1099CDDCB3D8}" destId="{B1580210-E050-403C-BFCF-4FBE36E4078B}" srcOrd="5" destOrd="0" parTransId="{DCBFAD16-38A5-43BA-B7C1-DB5A2B19B887}" sibTransId="{456C78B4-73BC-4FF5-A37B-9434715ED053}"/>
    <dgm:cxn modelId="{F1C1FDAF-F7D0-49A5-BBD6-EB94E6CAD325}" type="presOf" srcId="{AEF0CD80-8C81-4809-BA08-387223740A2C}" destId="{AE116BB9-ED92-4687-90AB-2F66A8AAC981}" srcOrd="1" destOrd="0" presId="urn:microsoft.com/office/officeart/2005/8/layout/list1"/>
    <dgm:cxn modelId="{01C01EBD-10C7-4927-863A-6B9A526C9F02}" srcId="{9DFDC9CE-FBEB-4167-B8F9-1099CDDCB3D8}" destId="{A46C34BD-AE5F-43C3-AA2B-15AE05EC1D31}" srcOrd="2" destOrd="0" parTransId="{C079D7C4-A328-424D-8DB3-65CE58DCDBD0}" sibTransId="{34C91433-CFAA-4E9A-B605-91B422109C59}"/>
    <dgm:cxn modelId="{CC98A7BF-B5A5-4E5B-836F-6617E9D5FA8D}" srcId="{9DFDC9CE-FBEB-4167-B8F9-1099CDDCB3D8}" destId="{13ED4F9C-D923-4438-A629-473CECA884C8}" srcOrd="0" destOrd="0" parTransId="{CD37D84E-94D5-4331-9A90-7170AE2EB6D1}" sibTransId="{D105BF6A-F947-49B3-85FC-6519F4C67BA9}"/>
    <dgm:cxn modelId="{B18D24C9-D0B9-4901-BC57-8F0F37E40A8F}" type="presOf" srcId="{34DD652E-9969-443A-80E1-550A66771156}" destId="{A3BED56E-EF5B-464F-9672-0079CA022A54}" srcOrd="1" destOrd="0" presId="urn:microsoft.com/office/officeart/2005/8/layout/list1"/>
    <dgm:cxn modelId="{9F2F99DA-CAC4-4CCD-A81C-8C603F3CB641}" srcId="{9DFDC9CE-FBEB-4167-B8F9-1099CDDCB3D8}" destId="{34DD652E-9969-443A-80E1-550A66771156}" srcOrd="4" destOrd="0" parTransId="{C31773D1-45C0-4F27-9750-A200A9B6B195}" sibTransId="{34AAF1FB-F1A5-4074-96C5-7941B5BE29D8}"/>
    <dgm:cxn modelId="{DF67A166-2189-4128-AB0B-874336941F02}" type="presParOf" srcId="{7F710569-40AC-4168-85EF-9BF4E5BEA69A}" destId="{6C45D4E9-3DA3-4AF9-A9DA-B21CF266513D}" srcOrd="0" destOrd="0" presId="urn:microsoft.com/office/officeart/2005/8/layout/list1"/>
    <dgm:cxn modelId="{655AD60F-23D4-46C2-9FEF-196737022378}" type="presParOf" srcId="{6C45D4E9-3DA3-4AF9-A9DA-B21CF266513D}" destId="{5FF58DDC-FB17-4D18-90FF-1C56C928200C}" srcOrd="0" destOrd="0" presId="urn:microsoft.com/office/officeart/2005/8/layout/list1"/>
    <dgm:cxn modelId="{26AA4D70-0D76-422F-9871-2A1084B83AC8}" type="presParOf" srcId="{6C45D4E9-3DA3-4AF9-A9DA-B21CF266513D}" destId="{EE60365F-9211-4299-B0DA-155ACE26ADE8}" srcOrd="1" destOrd="0" presId="urn:microsoft.com/office/officeart/2005/8/layout/list1"/>
    <dgm:cxn modelId="{6FDCBE29-EE4C-4070-9ADE-C96D1ECAB98F}" type="presParOf" srcId="{7F710569-40AC-4168-85EF-9BF4E5BEA69A}" destId="{9B05A9C9-C436-48E5-807A-6FD97925AF98}" srcOrd="1" destOrd="0" presId="urn:microsoft.com/office/officeart/2005/8/layout/list1"/>
    <dgm:cxn modelId="{10881069-56D8-45DD-A193-8453182B403D}" type="presParOf" srcId="{7F710569-40AC-4168-85EF-9BF4E5BEA69A}" destId="{B7C588E3-291F-4BE7-9624-C2875EC168BA}" srcOrd="2" destOrd="0" presId="urn:microsoft.com/office/officeart/2005/8/layout/list1"/>
    <dgm:cxn modelId="{CF40A9D3-A749-44DB-801E-1D990107BF7C}" type="presParOf" srcId="{7F710569-40AC-4168-85EF-9BF4E5BEA69A}" destId="{0816D752-EEBE-49E1-8A50-871CC48C8EB4}" srcOrd="3" destOrd="0" presId="urn:microsoft.com/office/officeart/2005/8/layout/list1"/>
    <dgm:cxn modelId="{AA23063D-5199-4B86-999E-2C5E89BAC244}" type="presParOf" srcId="{7F710569-40AC-4168-85EF-9BF4E5BEA69A}" destId="{F6EC3517-51CD-436D-AFA0-1B3AC294E80C}" srcOrd="4" destOrd="0" presId="urn:microsoft.com/office/officeart/2005/8/layout/list1"/>
    <dgm:cxn modelId="{5FFB47F5-6874-403F-80A7-D1BD727F9E20}" type="presParOf" srcId="{F6EC3517-51CD-436D-AFA0-1B3AC294E80C}" destId="{FC6C6857-8531-419C-A032-395E455E0FE4}" srcOrd="0" destOrd="0" presId="urn:microsoft.com/office/officeart/2005/8/layout/list1"/>
    <dgm:cxn modelId="{4FB46A2E-BFFF-451C-861B-4B083B4F6B7F}" type="presParOf" srcId="{F6EC3517-51CD-436D-AFA0-1B3AC294E80C}" destId="{AE116BB9-ED92-4687-90AB-2F66A8AAC981}" srcOrd="1" destOrd="0" presId="urn:microsoft.com/office/officeart/2005/8/layout/list1"/>
    <dgm:cxn modelId="{418D926C-D4B9-4959-8DDF-49321C457255}" type="presParOf" srcId="{7F710569-40AC-4168-85EF-9BF4E5BEA69A}" destId="{FD4C9C22-EAB8-486D-8855-86A6AE427094}" srcOrd="5" destOrd="0" presId="urn:microsoft.com/office/officeart/2005/8/layout/list1"/>
    <dgm:cxn modelId="{62D5A87C-C70C-4433-B9D0-310A74CE2FC6}" type="presParOf" srcId="{7F710569-40AC-4168-85EF-9BF4E5BEA69A}" destId="{632F38A2-7A99-48CD-BEE4-D71A618DD9DB}" srcOrd="6" destOrd="0" presId="urn:microsoft.com/office/officeart/2005/8/layout/list1"/>
    <dgm:cxn modelId="{F530E72C-4AC1-4984-B74D-56998C6487AC}" type="presParOf" srcId="{7F710569-40AC-4168-85EF-9BF4E5BEA69A}" destId="{F57C7284-2D65-49DD-B21E-42DFE9C88D94}" srcOrd="7" destOrd="0" presId="urn:microsoft.com/office/officeart/2005/8/layout/list1"/>
    <dgm:cxn modelId="{9550566D-0420-4E87-8AF7-B697A595772A}" type="presParOf" srcId="{7F710569-40AC-4168-85EF-9BF4E5BEA69A}" destId="{74DC24F8-EA0A-457E-A916-D915553E38C4}" srcOrd="8" destOrd="0" presId="urn:microsoft.com/office/officeart/2005/8/layout/list1"/>
    <dgm:cxn modelId="{34B86367-49A3-49ED-BC03-8B4298CBA166}" type="presParOf" srcId="{74DC24F8-EA0A-457E-A916-D915553E38C4}" destId="{170D4755-19F5-46B3-B72E-EE1D75C75CFE}" srcOrd="0" destOrd="0" presId="urn:microsoft.com/office/officeart/2005/8/layout/list1"/>
    <dgm:cxn modelId="{DEE6C8E6-1940-4FDA-9B7D-D958D448DE1B}" type="presParOf" srcId="{74DC24F8-EA0A-457E-A916-D915553E38C4}" destId="{DFE99FBB-3F26-4DDD-881D-2233BBE96EA9}" srcOrd="1" destOrd="0" presId="urn:microsoft.com/office/officeart/2005/8/layout/list1"/>
    <dgm:cxn modelId="{7A3B7B61-0416-424C-8F9D-55386135DF75}" type="presParOf" srcId="{7F710569-40AC-4168-85EF-9BF4E5BEA69A}" destId="{2F901B5A-769A-447E-A7BA-775A578A752B}" srcOrd="9" destOrd="0" presId="urn:microsoft.com/office/officeart/2005/8/layout/list1"/>
    <dgm:cxn modelId="{016FD922-8E27-43FC-84D8-C119C791B13B}" type="presParOf" srcId="{7F710569-40AC-4168-85EF-9BF4E5BEA69A}" destId="{FFA5E9D4-E1B5-428E-B6B9-1456C79D0F9E}" srcOrd="10" destOrd="0" presId="urn:microsoft.com/office/officeart/2005/8/layout/list1"/>
    <dgm:cxn modelId="{E2107BFF-0F23-4BA2-9370-46BD0A26578C}" type="presParOf" srcId="{7F710569-40AC-4168-85EF-9BF4E5BEA69A}" destId="{9EAE301B-5A88-4D4B-8397-7DE39B86494A}" srcOrd="11" destOrd="0" presId="urn:microsoft.com/office/officeart/2005/8/layout/list1"/>
    <dgm:cxn modelId="{328CE6BA-4B89-497A-9328-03C98A290ED5}" type="presParOf" srcId="{7F710569-40AC-4168-85EF-9BF4E5BEA69A}" destId="{04429B15-6E49-4CAC-B371-81FABEB94F78}" srcOrd="12" destOrd="0" presId="urn:microsoft.com/office/officeart/2005/8/layout/list1"/>
    <dgm:cxn modelId="{2C569AF4-CB78-4F69-9938-B514B04FD44E}" type="presParOf" srcId="{04429B15-6E49-4CAC-B371-81FABEB94F78}" destId="{00EC64E6-34ED-4827-8209-BE753DDAC9F8}" srcOrd="0" destOrd="0" presId="urn:microsoft.com/office/officeart/2005/8/layout/list1"/>
    <dgm:cxn modelId="{7E3B680B-42F4-4DDB-8B27-D67B2A8E89FE}" type="presParOf" srcId="{04429B15-6E49-4CAC-B371-81FABEB94F78}" destId="{1FD130AA-417C-410A-8E00-E1AA5B95132C}" srcOrd="1" destOrd="0" presId="urn:microsoft.com/office/officeart/2005/8/layout/list1"/>
    <dgm:cxn modelId="{EAF0FEA9-E785-4A8E-958B-45CD4CBBFA4B}" type="presParOf" srcId="{7F710569-40AC-4168-85EF-9BF4E5BEA69A}" destId="{BD64EB1F-306F-4F8C-8B15-4DBF7A047606}" srcOrd="13" destOrd="0" presId="urn:microsoft.com/office/officeart/2005/8/layout/list1"/>
    <dgm:cxn modelId="{549C4D55-D34D-45B6-B0F5-D1E45BF43979}" type="presParOf" srcId="{7F710569-40AC-4168-85EF-9BF4E5BEA69A}" destId="{3A469DCC-57ED-4AC0-85A4-51F69A1584B4}" srcOrd="14" destOrd="0" presId="urn:microsoft.com/office/officeart/2005/8/layout/list1"/>
    <dgm:cxn modelId="{1E1A711D-C797-4FE6-8192-BCE1D9F35F16}" type="presParOf" srcId="{7F710569-40AC-4168-85EF-9BF4E5BEA69A}" destId="{6A89AFC8-4D7A-47B5-8DFF-6812EDA70358}" srcOrd="15" destOrd="0" presId="urn:microsoft.com/office/officeart/2005/8/layout/list1"/>
    <dgm:cxn modelId="{527BACE7-619F-4EA8-86EB-E50158AA6D9B}" type="presParOf" srcId="{7F710569-40AC-4168-85EF-9BF4E5BEA69A}" destId="{D4C0DB6E-0F14-4FC5-B3DF-A45852F2D220}" srcOrd="16" destOrd="0" presId="urn:microsoft.com/office/officeart/2005/8/layout/list1"/>
    <dgm:cxn modelId="{3B657C18-FEFE-4B94-97DA-1A1E4B461A99}" type="presParOf" srcId="{D4C0DB6E-0F14-4FC5-B3DF-A45852F2D220}" destId="{FB733E20-07E6-455E-9917-95902443722D}" srcOrd="0" destOrd="0" presId="urn:microsoft.com/office/officeart/2005/8/layout/list1"/>
    <dgm:cxn modelId="{D47E15C4-F7A1-46FB-B765-FDB9124F6E1E}" type="presParOf" srcId="{D4C0DB6E-0F14-4FC5-B3DF-A45852F2D220}" destId="{A3BED56E-EF5B-464F-9672-0079CA022A54}" srcOrd="1" destOrd="0" presId="urn:microsoft.com/office/officeart/2005/8/layout/list1"/>
    <dgm:cxn modelId="{35952E8B-CC55-4D41-A19F-805DF320DFBB}" type="presParOf" srcId="{7F710569-40AC-4168-85EF-9BF4E5BEA69A}" destId="{33766E56-F3C4-4364-96C0-0E5F2CA8A6B4}" srcOrd="17" destOrd="0" presId="urn:microsoft.com/office/officeart/2005/8/layout/list1"/>
    <dgm:cxn modelId="{AE3A4AA2-4883-4459-B221-C5189F9F8673}" type="presParOf" srcId="{7F710569-40AC-4168-85EF-9BF4E5BEA69A}" destId="{AD327709-F0B3-4137-9BB3-0972ED374C59}" srcOrd="18" destOrd="0" presId="urn:microsoft.com/office/officeart/2005/8/layout/list1"/>
    <dgm:cxn modelId="{ECE12584-E319-49C5-984F-196D7D9B7818}" type="presParOf" srcId="{7F710569-40AC-4168-85EF-9BF4E5BEA69A}" destId="{BF5B2E1E-F720-441D-9682-FBCC5E93E631}" srcOrd="19" destOrd="0" presId="urn:microsoft.com/office/officeart/2005/8/layout/list1"/>
    <dgm:cxn modelId="{F78977AB-4153-4246-AD1A-E60DD78FB8E2}" type="presParOf" srcId="{7F710569-40AC-4168-85EF-9BF4E5BEA69A}" destId="{14519AE1-B08F-4C31-B377-C18D97CA38B5}" srcOrd="20" destOrd="0" presId="urn:microsoft.com/office/officeart/2005/8/layout/list1"/>
    <dgm:cxn modelId="{88804C82-AFA5-4C76-8AC2-9BF61E157F82}" type="presParOf" srcId="{14519AE1-B08F-4C31-B377-C18D97CA38B5}" destId="{C7996368-7473-4143-8823-FA5B921DEDC9}" srcOrd="0" destOrd="0" presId="urn:microsoft.com/office/officeart/2005/8/layout/list1"/>
    <dgm:cxn modelId="{0C146570-0ADD-4283-8EC2-0728E7E70647}" type="presParOf" srcId="{14519AE1-B08F-4C31-B377-C18D97CA38B5}" destId="{FC66F58A-FF5C-4F51-8292-D7A1D163A4A6}" srcOrd="1" destOrd="0" presId="urn:microsoft.com/office/officeart/2005/8/layout/list1"/>
    <dgm:cxn modelId="{56119AE6-99AD-422C-93F9-3A32A9A83418}" type="presParOf" srcId="{7F710569-40AC-4168-85EF-9BF4E5BEA69A}" destId="{640A4C15-DB0E-46D2-947F-C07DE2D2F7B5}" srcOrd="21" destOrd="0" presId="urn:microsoft.com/office/officeart/2005/8/layout/list1"/>
    <dgm:cxn modelId="{0583CC7D-2DA7-4E96-B6FA-05248E8CAE97}" type="presParOf" srcId="{7F710569-40AC-4168-85EF-9BF4E5BEA69A}" destId="{79F2189A-3003-41B2-B96B-1CFA8C3A14B4}"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88E3-291F-4BE7-9624-C2875EC168BA}">
      <dsp:nvSpPr>
        <dsp:cNvPr id="0" name=""/>
        <dsp:cNvSpPr/>
      </dsp:nvSpPr>
      <dsp:spPr>
        <a:xfrm>
          <a:off x="0" y="362984"/>
          <a:ext cx="6130768" cy="52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E60365F-9211-4299-B0DA-155ACE26ADE8}">
      <dsp:nvSpPr>
        <dsp:cNvPr id="0" name=""/>
        <dsp:cNvSpPr/>
      </dsp:nvSpPr>
      <dsp:spPr>
        <a:xfrm>
          <a:off x="306538" y="53024"/>
          <a:ext cx="4291537" cy="61992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结构体类型与结构数组</a:t>
          </a:r>
        </a:p>
      </dsp:txBody>
      <dsp:txXfrm>
        <a:off x="336800" y="83286"/>
        <a:ext cx="4231013" cy="559396"/>
      </dsp:txXfrm>
    </dsp:sp>
    <dsp:sp modelId="{632F38A2-7A99-48CD-BEE4-D71A618DD9DB}">
      <dsp:nvSpPr>
        <dsp:cNvPr id="0" name=""/>
        <dsp:cNvSpPr/>
      </dsp:nvSpPr>
      <dsp:spPr>
        <a:xfrm>
          <a:off x="0" y="1315544"/>
          <a:ext cx="6130768" cy="529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E116BB9-ED92-4687-90AB-2F66A8AAC981}">
      <dsp:nvSpPr>
        <dsp:cNvPr id="0" name=""/>
        <dsp:cNvSpPr/>
      </dsp:nvSpPr>
      <dsp:spPr>
        <a:xfrm>
          <a:off x="306538" y="1005584"/>
          <a:ext cx="4291537" cy="61992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联合体类型</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1035846"/>
        <a:ext cx="4231013" cy="559396"/>
      </dsp:txXfrm>
    </dsp:sp>
    <dsp:sp modelId="{FFA5E9D4-E1B5-428E-B6B9-1456C79D0F9E}">
      <dsp:nvSpPr>
        <dsp:cNvPr id="0" name=""/>
        <dsp:cNvSpPr/>
      </dsp:nvSpPr>
      <dsp:spPr>
        <a:xfrm>
          <a:off x="0" y="2268104"/>
          <a:ext cx="6130768" cy="529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FE99FBB-3F26-4DDD-881D-2233BBE96EA9}">
      <dsp:nvSpPr>
        <dsp:cNvPr id="0" name=""/>
        <dsp:cNvSpPr/>
      </dsp:nvSpPr>
      <dsp:spPr>
        <a:xfrm>
          <a:off x="306538" y="1958144"/>
          <a:ext cx="4291537" cy="61992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枚举类型</a:t>
          </a:r>
        </a:p>
      </dsp:txBody>
      <dsp:txXfrm>
        <a:off x="336800" y="1988406"/>
        <a:ext cx="4231013" cy="559396"/>
      </dsp:txXfrm>
    </dsp:sp>
    <dsp:sp modelId="{3A469DCC-57ED-4AC0-85A4-51F69A1584B4}">
      <dsp:nvSpPr>
        <dsp:cNvPr id="0" name=""/>
        <dsp:cNvSpPr/>
      </dsp:nvSpPr>
      <dsp:spPr>
        <a:xfrm>
          <a:off x="0" y="3220664"/>
          <a:ext cx="6130768" cy="529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FD130AA-417C-410A-8E00-E1AA5B95132C}">
      <dsp:nvSpPr>
        <dsp:cNvPr id="0" name=""/>
        <dsp:cNvSpPr/>
      </dsp:nvSpPr>
      <dsp:spPr>
        <a:xfrm>
          <a:off x="306538" y="2910704"/>
          <a:ext cx="4291537" cy="6199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a:latin typeface="Times New Roman" panose="02020603050405020304" pitchFamily="18" charset="0"/>
              <a:ea typeface="楷体" panose="02010609060101010101" pitchFamily="49" charset="-122"/>
              <a:cs typeface="Times New Roman" panose="02020603050405020304" pitchFamily="18" charset="0"/>
            </a:rPr>
            <a:t>动态分配</a:t>
          </a: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空间</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2940966"/>
        <a:ext cx="4231013" cy="559396"/>
      </dsp:txXfrm>
    </dsp:sp>
    <dsp:sp modelId="{AD327709-F0B3-4137-9BB3-0972ED374C59}">
      <dsp:nvSpPr>
        <dsp:cNvPr id="0" name=""/>
        <dsp:cNvSpPr/>
      </dsp:nvSpPr>
      <dsp:spPr>
        <a:xfrm>
          <a:off x="0" y="4173224"/>
          <a:ext cx="6130768" cy="529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BED56E-EF5B-464F-9672-0079CA022A54}">
      <dsp:nvSpPr>
        <dsp:cNvPr id="0" name=""/>
        <dsp:cNvSpPr/>
      </dsp:nvSpPr>
      <dsp:spPr>
        <a:xfrm>
          <a:off x="306538" y="3863264"/>
          <a:ext cx="4291537" cy="61992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链表</a:t>
          </a:r>
        </a:p>
      </dsp:txBody>
      <dsp:txXfrm>
        <a:off x="336800" y="3893526"/>
        <a:ext cx="4231013" cy="559396"/>
      </dsp:txXfrm>
    </dsp:sp>
    <dsp:sp modelId="{79F2189A-3003-41B2-B96B-1CFA8C3A14B4}">
      <dsp:nvSpPr>
        <dsp:cNvPr id="0" name=""/>
        <dsp:cNvSpPr/>
      </dsp:nvSpPr>
      <dsp:spPr>
        <a:xfrm>
          <a:off x="0" y="5125784"/>
          <a:ext cx="6130768" cy="52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66F58A-FF5C-4F51-8292-D7A1D163A4A6}">
      <dsp:nvSpPr>
        <dsp:cNvPr id="0" name=""/>
        <dsp:cNvSpPr/>
      </dsp:nvSpPr>
      <dsp:spPr>
        <a:xfrm>
          <a:off x="306538" y="4815824"/>
          <a:ext cx="4291537" cy="61992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210" tIns="0" rIns="162210"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latin typeface="Times New Roman" panose="02020603050405020304" pitchFamily="18" charset="0"/>
              <a:ea typeface="楷体" panose="02010609060101010101" pitchFamily="49" charset="-122"/>
              <a:cs typeface="Times New Roman" panose="02020603050405020304" pitchFamily="18" charset="0"/>
            </a:rPr>
            <a:t>构造数据类型的应用</a:t>
          </a:r>
          <a:endParaRPr lang="en-US" altLang="zh-CN" sz="2100" kern="1200" dirty="0">
            <a:latin typeface="Times New Roman" panose="02020603050405020304" pitchFamily="18" charset="0"/>
            <a:ea typeface="楷体" panose="02010609060101010101" pitchFamily="49" charset="-122"/>
            <a:cs typeface="Times New Roman" panose="02020603050405020304" pitchFamily="18" charset="0"/>
          </a:endParaRPr>
        </a:p>
      </dsp:txBody>
      <dsp:txXfrm>
        <a:off x="336800" y="4846086"/>
        <a:ext cx="4231013"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58AE3-69B9-448D-B552-201AF353C8B7}" type="datetimeFigureOut">
              <a:rPr lang="zh-CN" altLang="en-US" smtClean="0"/>
              <a:t>2020/11/3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1993E-3BF2-422D-8801-ED29573426BC}" type="slidenum">
              <a:rPr lang="zh-CN" altLang="en-US" smtClean="0"/>
              <a:t>‹#›</a:t>
            </a:fld>
            <a:endParaRPr lang="zh-CN" altLang="en-US"/>
          </a:p>
        </p:txBody>
      </p:sp>
    </p:spTree>
    <p:extLst>
      <p:ext uri="{BB962C8B-B14F-4D97-AF65-F5344CB8AC3E}">
        <p14:creationId xmlns:p14="http://schemas.microsoft.com/office/powerpoint/2010/main" val="20286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排序得到序号，然后找循环圈分解。序号正排和反排各试一次</a:t>
            </a:r>
          </a:p>
        </p:txBody>
      </p:sp>
      <p:sp>
        <p:nvSpPr>
          <p:cNvPr id="4" name="灯片编号占位符 3"/>
          <p:cNvSpPr>
            <a:spLocks noGrp="1"/>
          </p:cNvSpPr>
          <p:nvPr>
            <p:ph type="sldNum" sz="quarter" idx="5"/>
          </p:nvPr>
        </p:nvSpPr>
        <p:spPr/>
        <p:txBody>
          <a:bodyPr/>
          <a:lstStyle/>
          <a:p>
            <a:fld id="{8781993E-3BF2-422D-8801-ED29573426BC}" type="slidenum">
              <a:rPr lang="zh-CN" altLang="en-US" smtClean="0"/>
              <a:t>68</a:t>
            </a:fld>
            <a:endParaRPr lang="zh-CN" altLang="en-US"/>
          </a:p>
        </p:txBody>
      </p:sp>
    </p:spTree>
    <p:extLst>
      <p:ext uri="{BB962C8B-B14F-4D97-AF65-F5344CB8AC3E}">
        <p14:creationId xmlns:p14="http://schemas.microsoft.com/office/powerpoint/2010/main" val="31913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alphaModFix amt="75000"/>
            <a:lum/>
          </a:blip>
          <a:srcRect/>
          <a:stretch>
            <a:fillRect l="-2000" r="-2000"/>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9F85B3-7B93-415E-B648-651028557F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923"/>
          <a:stretch/>
        </p:blipFill>
        <p:spPr>
          <a:xfrm>
            <a:off x="4762" y="0"/>
            <a:ext cx="12182475" cy="6226327"/>
          </a:xfrm>
          <a:prstGeom prst="rect">
            <a:avLst/>
          </a:prstGeom>
        </p:spPr>
      </p:pic>
      <p:sp>
        <p:nvSpPr>
          <p:cNvPr id="30" name="任意多边形 7">
            <a:extLst>
              <a:ext uri="{FF2B5EF4-FFF2-40B4-BE49-F238E27FC236}">
                <a16:creationId xmlns:a16="http://schemas.microsoft.com/office/drawing/2014/main" id="{1B90599E-1495-4329-AB78-23F23E8596AA}"/>
              </a:ext>
            </a:extLst>
          </p:cNvPr>
          <p:cNvSpPr/>
          <p:nvPr userDrawn="1"/>
        </p:nvSpPr>
        <p:spPr>
          <a:xfrm>
            <a:off x="-4763" y="4905375"/>
            <a:ext cx="12192001" cy="1590675"/>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rgbClr val="0070C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任意多边形 8">
            <a:extLst>
              <a:ext uri="{FF2B5EF4-FFF2-40B4-BE49-F238E27FC236}">
                <a16:creationId xmlns:a16="http://schemas.microsoft.com/office/drawing/2014/main" id="{5B962E38-D5D3-484D-A555-99DF754EF53B}"/>
              </a:ext>
            </a:extLst>
          </p:cNvPr>
          <p:cNvSpPr/>
          <p:nvPr userDrawn="1"/>
        </p:nvSpPr>
        <p:spPr>
          <a:xfrm>
            <a:off x="-4763" y="5267325"/>
            <a:ext cx="12192000" cy="1523999"/>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bg>
      <p:bgPr>
        <a:blipFill dpi="0" rotWithShape="1">
          <a:blip r:embed="rId2">
            <a:alphaModFix amt="75000"/>
            <a:lum/>
          </a:blip>
          <a:srcRect/>
          <a:stretch>
            <a:fillRect l="-2000" r="-2000"/>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7692D0-3BA4-4CD3-8049-8EA594573A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 y="-54128"/>
            <a:ext cx="12182475" cy="6912128"/>
          </a:xfrm>
          <a:prstGeom prst="rect">
            <a:avLst/>
          </a:prstGeom>
        </p:spPr>
      </p:pic>
    </p:spTree>
    <p:extLst>
      <p:ext uri="{BB962C8B-B14F-4D97-AF65-F5344CB8AC3E}">
        <p14:creationId xmlns:p14="http://schemas.microsoft.com/office/powerpoint/2010/main" val="1502165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五边形 11">
            <a:extLst>
              <a:ext uri="{FF2B5EF4-FFF2-40B4-BE49-F238E27FC236}">
                <a16:creationId xmlns:a16="http://schemas.microsoft.com/office/drawing/2014/main" id="{CEA263E1-0199-4CE1-9B25-F413B4559CB1}"/>
              </a:ext>
            </a:extLst>
          </p:cNvPr>
          <p:cNvSpPr/>
          <p:nvPr userDrawn="1"/>
        </p:nvSpPr>
        <p:spPr>
          <a:xfrm>
            <a:off x="95250" y="0"/>
            <a:ext cx="3038475" cy="6858000"/>
          </a:xfrm>
          <a:prstGeom prst="homePlate">
            <a:avLst>
              <a:gd name="adj" fmla="val 466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五边形 8">
            <a:extLst>
              <a:ext uri="{FF2B5EF4-FFF2-40B4-BE49-F238E27FC236}">
                <a16:creationId xmlns:a16="http://schemas.microsoft.com/office/drawing/2014/main" id="{7D9027BA-7693-465F-B4C9-05FDCD8B25F4}"/>
              </a:ext>
            </a:extLst>
          </p:cNvPr>
          <p:cNvSpPr/>
          <p:nvPr userDrawn="1"/>
        </p:nvSpPr>
        <p:spPr>
          <a:xfrm>
            <a:off x="0" y="0"/>
            <a:ext cx="3038475" cy="6858000"/>
          </a:xfrm>
          <a:prstGeom prst="homePlate">
            <a:avLst>
              <a:gd name="adj" fmla="val 570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任意多边形 6">
            <a:extLst>
              <a:ext uri="{FF2B5EF4-FFF2-40B4-BE49-F238E27FC236}">
                <a16:creationId xmlns:a16="http://schemas.microsoft.com/office/drawing/2014/main" id="{A65FBDE5-ADD5-4CA8-9FE2-9098CAF45FEE}"/>
              </a:ext>
            </a:extLst>
          </p:cNvPr>
          <p:cNvSpPr/>
          <p:nvPr userDrawn="1"/>
        </p:nvSpPr>
        <p:spPr>
          <a:xfrm>
            <a:off x="0" y="0"/>
            <a:ext cx="2847975" cy="6858000"/>
          </a:xfrm>
          <a:custGeom>
            <a:avLst/>
            <a:gdLst>
              <a:gd name="connsiteX0" fmla="*/ 0 w 2847975"/>
              <a:gd name="connsiteY0" fmla="*/ 0 h 6858002"/>
              <a:gd name="connsiteX1" fmla="*/ 2847975 w 2847975"/>
              <a:gd name="connsiteY1" fmla="*/ 3429001 h 6858002"/>
              <a:gd name="connsiteX2" fmla="*/ 0 w 2847975"/>
              <a:gd name="connsiteY2" fmla="*/ 6858002 h 6858002"/>
            </a:gdLst>
            <a:ahLst/>
            <a:cxnLst>
              <a:cxn ang="0">
                <a:pos x="connsiteX0" y="connsiteY0"/>
              </a:cxn>
              <a:cxn ang="0">
                <a:pos x="connsiteX1" y="connsiteY1"/>
              </a:cxn>
              <a:cxn ang="0">
                <a:pos x="connsiteX2" y="connsiteY2"/>
              </a:cxn>
            </a:cxnLst>
            <a:rect l="l" t="t" r="r" b="b"/>
            <a:pathLst>
              <a:path w="2847975" h="6858002">
                <a:moveTo>
                  <a:pt x="0" y="0"/>
                </a:moveTo>
                <a:lnTo>
                  <a:pt x="2847975" y="3429001"/>
                </a:lnTo>
                <a:lnTo>
                  <a:pt x="0" y="6858002"/>
                </a:lnTo>
                <a:close/>
              </a:path>
            </a:pathLst>
          </a:custGeom>
          <a:blipFill dpi="0" rotWithShape="1">
            <a:blip r:embed="rId2" cstate="print"/>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等腰三角形 11">
            <a:extLst>
              <a:ext uri="{FF2B5EF4-FFF2-40B4-BE49-F238E27FC236}">
                <a16:creationId xmlns:a16="http://schemas.microsoft.com/office/drawing/2014/main" id="{2004948E-DB57-4036-B883-5294BFF8544A}"/>
              </a:ext>
            </a:extLst>
          </p:cNvPr>
          <p:cNvSpPr/>
          <p:nvPr userDrawn="1"/>
        </p:nvSpPr>
        <p:spPr>
          <a:xfrm rot="5400000">
            <a:off x="-2005012" y="2005012"/>
            <a:ext cx="6858000" cy="2847975"/>
          </a:xfrm>
          <a:prstGeom prst="triangle">
            <a:avLst/>
          </a:prstGeom>
          <a:solidFill>
            <a:srgbClr val="000E2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文本框 9">
            <a:extLst>
              <a:ext uri="{FF2B5EF4-FFF2-40B4-BE49-F238E27FC236}">
                <a16:creationId xmlns:a16="http://schemas.microsoft.com/office/drawing/2014/main" id="{FBE73B8F-D37E-4D55-9044-A8275F563208}"/>
              </a:ext>
            </a:extLst>
          </p:cNvPr>
          <p:cNvSpPr txBox="1">
            <a:spLocks noChangeArrowheads="1"/>
          </p:cNvSpPr>
          <p:nvPr userDrawn="1"/>
        </p:nvSpPr>
        <p:spPr bwMode="auto">
          <a:xfrm>
            <a:off x="522288" y="2713038"/>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ctr" eaLnBrk="1" hangingPunct="1"/>
            <a:r>
              <a:rPr lang="zh-CN" altLang="en-US" sz="4400" dirty="0">
                <a:solidFill>
                  <a:schemeClr val="bg1"/>
                </a:solidFill>
                <a:latin typeface="黑体" panose="02010609060101010101" pitchFamily="49" charset="-122"/>
                <a:ea typeface="黑体" panose="02010609060101010101" pitchFamily="49" charset="-122"/>
              </a:rPr>
              <a:t>目录</a:t>
            </a:r>
          </a:p>
        </p:txBody>
      </p:sp>
      <p:sp>
        <p:nvSpPr>
          <p:cNvPr id="16" name="矩形 15">
            <a:extLst>
              <a:ext uri="{FF2B5EF4-FFF2-40B4-BE49-F238E27FC236}">
                <a16:creationId xmlns:a16="http://schemas.microsoft.com/office/drawing/2014/main" id="{2747C27C-AA3E-48AE-9786-F67A1F1D696A}"/>
              </a:ext>
            </a:extLst>
          </p:cNvPr>
          <p:cNvSpPr/>
          <p:nvPr userDrawn="1"/>
        </p:nvSpPr>
        <p:spPr>
          <a:xfrm>
            <a:off x="607159" y="3343275"/>
            <a:ext cx="1620957" cy="523220"/>
          </a:xfrm>
          <a:prstGeom prst="rect">
            <a:avLst/>
          </a:prstGeom>
        </p:spPr>
        <p:txBody>
          <a:bodyPr wrap="none">
            <a:spAutoFit/>
          </a:bodyPr>
          <a:lstStyle/>
          <a:p>
            <a:pPr algn="ctr" eaLnBrk="1" fontAlgn="auto" hangingPunct="1">
              <a:spcBef>
                <a:spcPts val="0"/>
              </a:spcBef>
              <a:spcAft>
                <a:spcPts val="0"/>
              </a:spcAft>
              <a:defRPr/>
            </a:pPr>
            <a:r>
              <a:rPr lang="zh-CN" altLang="en-US" sz="2800" dirty="0">
                <a:solidFill>
                  <a:schemeClr val="accent3"/>
                </a:solidFill>
                <a:latin typeface="黑体" panose="02010609060101010101" pitchFamily="49" charset="-122"/>
                <a:ea typeface="黑体" panose="02010609060101010101" pitchFamily="49" charset="-122"/>
              </a:rPr>
              <a:t>CONTENTS</a:t>
            </a:r>
          </a:p>
        </p:txBody>
      </p:sp>
      <p:sp>
        <p:nvSpPr>
          <p:cNvPr id="26" name="直角三角形 25">
            <a:extLst>
              <a:ext uri="{FF2B5EF4-FFF2-40B4-BE49-F238E27FC236}">
                <a16:creationId xmlns:a16="http://schemas.microsoft.com/office/drawing/2014/main" id="{14FBE5EF-8591-43EB-A30D-5623BE07B0E3}"/>
              </a:ext>
            </a:extLst>
          </p:cNvPr>
          <p:cNvSpPr/>
          <p:nvPr userDrawn="1"/>
        </p:nvSpPr>
        <p:spPr>
          <a:xfrm flipH="1">
            <a:off x="10410825" y="3486150"/>
            <a:ext cx="1795463" cy="33718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直角三角形 27">
            <a:extLst>
              <a:ext uri="{FF2B5EF4-FFF2-40B4-BE49-F238E27FC236}">
                <a16:creationId xmlns:a16="http://schemas.microsoft.com/office/drawing/2014/main" id="{7A6D0356-12E9-4377-9E11-CC8AA2B80A93}"/>
              </a:ext>
            </a:extLst>
          </p:cNvPr>
          <p:cNvSpPr/>
          <p:nvPr userDrawn="1"/>
        </p:nvSpPr>
        <p:spPr>
          <a:xfrm flipH="1">
            <a:off x="10982325" y="3468688"/>
            <a:ext cx="1209675" cy="33893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613A58-4D79-4198-8705-30BFB71937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5964" y="6106677"/>
            <a:ext cx="766036" cy="760319"/>
          </a:xfrm>
          <a:prstGeom prst="rect">
            <a:avLst/>
          </a:prstGeom>
        </p:spPr>
      </p:pic>
      <p:sp>
        <p:nvSpPr>
          <p:cNvPr id="9" name="标题 8">
            <a:extLst>
              <a:ext uri="{FF2B5EF4-FFF2-40B4-BE49-F238E27FC236}">
                <a16:creationId xmlns:a16="http://schemas.microsoft.com/office/drawing/2014/main" id="{8D52FD0C-E90A-4710-BE81-2F13730E6C26}"/>
              </a:ext>
            </a:extLst>
          </p:cNvPr>
          <p:cNvSpPr>
            <a:spLocks noGrp="1"/>
          </p:cNvSpPr>
          <p:nvPr>
            <p:ph type="title"/>
          </p:nvPr>
        </p:nvSpPr>
        <p:spPr>
          <a:xfrm>
            <a:off x="251074" y="213028"/>
            <a:ext cx="5821137" cy="423787"/>
          </a:xfrm>
          <a:prstGeom prst="rect">
            <a:avLst/>
          </a:prstGeom>
        </p:spPr>
        <p:txBody>
          <a:bodyPr anchor="ctr"/>
          <a:lstStyle>
            <a:lvl1pPr marL="269875" indent="-269875" fontAlgn="ctr">
              <a:buClr>
                <a:srgbClr val="00B0F0"/>
              </a:buClr>
              <a:buSzPct val="50000"/>
              <a:buFont typeface="黑体" panose="02010609060101010101" pitchFamily="49" charset="-122"/>
              <a:buChar char="◎"/>
              <a:defRPr sz="2400" baseline="0">
                <a:solidFill>
                  <a:schemeClr val="tx1"/>
                </a:solidFill>
                <a:latin typeface="Times New Roman" panose="02020603050405020304" pitchFamily="18" charset="0"/>
                <a:ea typeface="黑体" panose="02010609060101010101" pitchFamily="49" charset="-122"/>
              </a:defRPr>
            </a:lvl1pPr>
          </a:lstStyle>
          <a:p>
            <a:r>
              <a:rPr lang="zh-CN" altLang="en-US" dirty="0"/>
              <a:t>单击此处编辑母版标题</a:t>
            </a:r>
          </a:p>
        </p:txBody>
      </p:sp>
      <p:sp>
        <p:nvSpPr>
          <p:cNvPr id="13" name="文本占位符 12">
            <a:extLst>
              <a:ext uri="{FF2B5EF4-FFF2-40B4-BE49-F238E27FC236}">
                <a16:creationId xmlns:a16="http://schemas.microsoft.com/office/drawing/2014/main" id="{9EC7C184-C48D-4037-8B9A-2A8701C12197}"/>
              </a:ext>
            </a:extLst>
          </p:cNvPr>
          <p:cNvSpPr>
            <a:spLocks noGrp="1"/>
          </p:cNvSpPr>
          <p:nvPr>
            <p:ph type="body" sz="quarter" idx="10"/>
          </p:nvPr>
        </p:nvSpPr>
        <p:spPr>
          <a:xfrm>
            <a:off x="718458" y="938213"/>
            <a:ext cx="10707506" cy="5552394"/>
          </a:xfrm>
          <a:prstGeom prst="rect">
            <a:avLst/>
          </a:prstGeom>
        </p:spPr>
        <p:txBody>
          <a:bodyPr/>
          <a:lstStyle>
            <a:lvl1pPr>
              <a:lnSpc>
                <a:spcPct val="100000"/>
              </a:lnSpc>
              <a:spcBef>
                <a:spcPts val="600"/>
              </a:spcBef>
              <a:spcAft>
                <a:spcPts val="600"/>
              </a:spcAft>
              <a:defRPr sz="2400" baseline="0">
                <a:latin typeface="Times New Roman" panose="02020603050405020304" pitchFamily="18" charset="0"/>
                <a:ea typeface="楷体" panose="02010609060101010101" pitchFamily="49" charset="-122"/>
              </a:defRPr>
            </a:lvl1pPr>
            <a:lvl2pPr marL="685800" indent="-228600">
              <a:lnSpc>
                <a:spcPct val="100000"/>
              </a:lnSpc>
              <a:spcBef>
                <a:spcPts val="600"/>
              </a:spcBef>
              <a:spcAft>
                <a:spcPts val="600"/>
              </a:spcAft>
              <a:buFont typeface="微软雅黑" panose="020B0503020204020204" pitchFamily="34" charset="-122"/>
              <a:buChar char="◦"/>
              <a:defRPr sz="2000" baseline="0">
                <a:latin typeface="Times New Roman" panose="02020603050405020304" pitchFamily="18" charset="0"/>
                <a:ea typeface="楷体" panose="02010609060101010101" pitchFamily="49" charset="-122"/>
              </a:defRPr>
            </a:lvl2pPr>
            <a:lvl3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3pPr>
            <a:lvl4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4pPr>
            <a:lvl5pPr>
              <a:lnSpc>
                <a:spcPct val="100000"/>
              </a:lnSpc>
              <a:spcBef>
                <a:spcPts val="600"/>
              </a:spcBef>
              <a:spcAft>
                <a:spcPts val="600"/>
              </a:spcAft>
              <a:defRPr sz="1800" baseline="0">
                <a:latin typeface="Times New Roman" panose="02020603050405020304" pitchFamily="18" charset="0"/>
                <a:ea typeface="楷体" panose="02010609060101010101" pitchFamily="49"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F5EC77-0C28-4C54-8009-996A10C29A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5964" y="6106677"/>
            <a:ext cx="766036" cy="760319"/>
          </a:xfrm>
          <a:prstGeom prst="rect">
            <a:avLst/>
          </a:prstGeom>
        </p:spPr>
      </p:pic>
      <p:sp>
        <p:nvSpPr>
          <p:cNvPr id="6" name="标题 8">
            <a:extLst>
              <a:ext uri="{FF2B5EF4-FFF2-40B4-BE49-F238E27FC236}">
                <a16:creationId xmlns:a16="http://schemas.microsoft.com/office/drawing/2014/main" id="{CCDC3C82-CD18-463E-AE00-1359ECB92759}"/>
              </a:ext>
            </a:extLst>
          </p:cNvPr>
          <p:cNvSpPr>
            <a:spLocks noGrp="1"/>
          </p:cNvSpPr>
          <p:nvPr>
            <p:ph type="title"/>
          </p:nvPr>
        </p:nvSpPr>
        <p:spPr>
          <a:xfrm>
            <a:off x="251074" y="213028"/>
            <a:ext cx="5821137" cy="423787"/>
          </a:xfrm>
          <a:prstGeom prst="rect">
            <a:avLst/>
          </a:prstGeom>
        </p:spPr>
        <p:txBody>
          <a:bodyPr anchor="ctr"/>
          <a:lstStyle>
            <a:lvl1pPr marL="269875" indent="-269875" fontAlgn="ctr">
              <a:buClr>
                <a:srgbClr val="00B0F0"/>
              </a:buClr>
              <a:buSzPct val="50000"/>
              <a:buFont typeface="黑体" panose="02010609060101010101" pitchFamily="49" charset="-122"/>
              <a:buChar char="◎"/>
              <a:defRPr sz="2400" baseline="0">
                <a:solidFill>
                  <a:schemeClr val="tx1"/>
                </a:solidFill>
                <a:latin typeface="Times New Roman" panose="02020603050405020304" pitchFamily="18" charset="0"/>
                <a:ea typeface="黑体" panose="02010609060101010101" pitchFamily="49" charset="-122"/>
              </a:defRPr>
            </a:lvl1pPr>
          </a:lstStyle>
          <a:p>
            <a:r>
              <a:rPr lang="zh-CN" altLang="en-US" dirty="0"/>
              <a:t>单击此处编辑母版标题</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流程图: 存储数据 1">
            <a:extLst>
              <a:ext uri="{FF2B5EF4-FFF2-40B4-BE49-F238E27FC236}">
                <a16:creationId xmlns:a16="http://schemas.microsoft.com/office/drawing/2014/main" id="{FF46F1D1-4761-4260-9DF6-44AA19E2C5DC}"/>
              </a:ext>
            </a:extLst>
          </p:cNvPr>
          <p:cNvSpPr/>
          <p:nvPr userDrawn="1"/>
        </p:nvSpPr>
        <p:spPr>
          <a:xfrm flipH="1">
            <a:off x="10964636" y="128587"/>
            <a:ext cx="1227362" cy="3651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endParaRPr lang="zh-CN" altLang="en-US" dirty="0"/>
          </a:p>
        </p:txBody>
      </p:sp>
      <p:sp>
        <p:nvSpPr>
          <p:cNvPr id="4" name="矩形 3">
            <a:extLst>
              <a:ext uri="{FF2B5EF4-FFF2-40B4-BE49-F238E27FC236}">
                <a16:creationId xmlns:a16="http://schemas.microsoft.com/office/drawing/2014/main" id="{4B233D2F-B9ED-45EA-8D6B-F8155F5B1C5D}"/>
              </a:ext>
            </a:extLst>
          </p:cNvPr>
          <p:cNvSpPr/>
          <p:nvPr userDrawn="1"/>
        </p:nvSpPr>
        <p:spPr>
          <a:xfrm>
            <a:off x="11255228" y="124381"/>
            <a:ext cx="864339" cy="369332"/>
          </a:xfrm>
          <a:prstGeom prst="rect">
            <a:avLst/>
          </a:prstGeom>
        </p:spPr>
        <p:txBody>
          <a:bodyPr wrap="none">
            <a:spAutoFit/>
          </a:bodyPr>
          <a:lstStyle/>
          <a:p>
            <a:pPr algn="r"/>
            <a:fld id="{F482BBB0-03D3-4820-BB5C-84F72A3DE00D}" type="slidenum">
              <a:rPr lang="en-US" altLang="zh-CN" b="0" smtClean="0">
                <a:solidFill>
                  <a:schemeClr val="bg1"/>
                </a:solidFill>
                <a:latin typeface="Times New Roman" panose="02020603050405020304" pitchFamily="18" charset="0"/>
                <a:cs typeface="Times New Roman" panose="02020603050405020304" pitchFamily="18" charset="0"/>
              </a:rPr>
              <a:pPr algn="r"/>
              <a:t>‹#›</a:t>
            </a:fld>
            <a:r>
              <a:rPr lang="en-US" altLang="zh-CN" b="0" dirty="0">
                <a:solidFill>
                  <a:schemeClr val="bg1"/>
                </a:solidFill>
                <a:latin typeface="Times New Roman" panose="02020603050405020304" pitchFamily="18" charset="0"/>
                <a:cs typeface="Times New Roman" panose="02020603050405020304" pitchFamily="18" charset="0"/>
              </a:rPr>
              <a:t> / 68</a:t>
            </a:r>
            <a:endParaRPr lang="zh-CN" altLang="en-US" b="0" dirty="0">
              <a:solidFill>
                <a:schemeClr val="bg1"/>
              </a:solidFill>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2" r:id="rId4"/>
    <p:sldLayoutId id="2147483653" r:id="rId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2pPr>
      <a:lvl3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3pPr>
      <a:lvl4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4pPr>
      <a:lvl5pPr algn="l" rtl="0" eaLnBrk="0" fontAlgn="base" hangingPunct="0">
        <a:lnSpc>
          <a:spcPct val="90000"/>
        </a:lnSpc>
        <a:spcBef>
          <a:spcPct val="0"/>
        </a:spcBef>
        <a:spcAft>
          <a:spcPct val="0"/>
        </a:spcAft>
        <a:defRPr sz="4400">
          <a:solidFill>
            <a:schemeClr val="tx1"/>
          </a:solidFill>
          <a:latin typeface="Calibri"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pitchFamily="34" charset="0"/>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124" name="文本框 4"/>
          <p:cNvSpPr txBox="1">
            <a:spLocks noChangeArrowheads="1"/>
          </p:cNvSpPr>
          <p:nvPr/>
        </p:nvSpPr>
        <p:spPr bwMode="auto">
          <a:xfrm>
            <a:off x="2336805" y="2087625"/>
            <a:ext cx="7366119" cy="1815882"/>
          </a:xfrm>
          <a:prstGeom prst="rect">
            <a:avLst/>
          </a:prstGeom>
          <a:solidFill>
            <a:srgbClr val="000000">
              <a:alpha val="69804"/>
            </a:srgbClr>
          </a:solidFill>
          <a:ln>
            <a:noFill/>
          </a:ln>
        </p:spPr>
        <p:txBody>
          <a:bodyPr wrap="none" anchor="ctr">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ctr" eaLnBrk="1" hangingPunct="1"/>
            <a:r>
              <a:rPr lang="zh-CN" altLang="en-US" sz="8000" dirty="0">
                <a:solidFill>
                  <a:schemeClr val="bg1"/>
                </a:solidFill>
                <a:latin typeface="楷体" panose="02010609060101010101" pitchFamily="49" charset="-122"/>
                <a:ea typeface="楷体" panose="02010609060101010101" pitchFamily="49" charset="-122"/>
              </a:rPr>
              <a:t>计算机程序设计</a:t>
            </a:r>
            <a:endParaRPr lang="en-US" altLang="zh-CN" sz="8000" dirty="0">
              <a:solidFill>
                <a:schemeClr val="bg1"/>
              </a:solidFill>
              <a:latin typeface="楷体" panose="02010609060101010101" pitchFamily="49" charset="-122"/>
              <a:ea typeface="楷体" panose="02010609060101010101" pitchFamily="49" charset="-122"/>
            </a:endParaRPr>
          </a:p>
          <a:p>
            <a:pPr algn="ctr" eaLnBrk="1" hangingPunct="1"/>
            <a:r>
              <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t>
            </a:r>
            <a:r>
              <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omputer </a:t>
            </a:r>
            <a:r>
              <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a:t>
            </a:r>
            <a:r>
              <a:rPr lang="en-US" altLang="zh-CN"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rogramming</a:t>
            </a:r>
            <a:endParaRPr lang="zh-CN" altLang="en-US" sz="3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130" name="文本框 10"/>
          <p:cNvSpPr txBox="1">
            <a:spLocks noChangeArrowheads="1"/>
          </p:cNvSpPr>
          <p:nvPr/>
        </p:nvSpPr>
        <p:spPr bwMode="auto">
          <a:xfrm>
            <a:off x="8522360" y="582939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l" eaLnBrk="1" hangingPunct="1"/>
            <a:r>
              <a:rPr lang="zh-CN" altLang="en-US" sz="2400" dirty="0">
                <a:solidFill>
                  <a:srgbClr val="FFFF00"/>
                </a:solidFill>
                <a:latin typeface="黑体" panose="02010609060101010101" pitchFamily="49" charset="-122"/>
                <a:ea typeface="黑体" panose="02010609060101010101" pitchFamily="49" charset="-122"/>
              </a:rPr>
              <a:t>主讲：李卫海</a:t>
            </a:r>
          </a:p>
        </p:txBody>
      </p:sp>
      <p:sp>
        <p:nvSpPr>
          <p:cNvPr id="13" name="Freeform 85"/>
          <p:cNvSpPr>
            <a:spLocks noEditPoints="1"/>
          </p:cNvSpPr>
          <p:nvPr/>
        </p:nvSpPr>
        <p:spPr bwMode="auto">
          <a:xfrm>
            <a:off x="7794538" y="5696868"/>
            <a:ext cx="524647" cy="665163"/>
          </a:xfrm>
          <a:custGeom>
            <a:avLst/>
            <a:gdLst>
              <a:gd name="T0" fmla="*/ 38 w 109"/>
              <a:gd name="T1" fmla="*/ 46 h 131"/>
              <a:gd name="T2" fmla="*/ 55 w 109"/>
              <a:gd name="T3" fmla="*/ 69 h 131"/>
              <a:gd name="T4" fmla="*/ 55 w 109"/>
              <a:gd name="T5" fmla="*/ 69 h 131"/>
              <a:gd name="T6" fmla="*/ 56 w 109"/>
              <a:gd name="T7" fmla="*/ 69 h 131"/>
              <a:gd name="T8" fmla="*/ 57 w 109"/>
              <a:gd name="T9" fmla="*/ 69 h 131"/>
              <a:gd name="T10" fmla="*/ 72 w 109"/>
              <a:gd name="T11" fmla="*/ 46 h 131"/>
              <a:gd name="T12" fmla="*/ 72 w 109"/>
              <a:gd name="T13" fmla="*/ 46 h 131"/>
              <a:gd name="T14" fmla="*/ 71 w 109"/>
              <a:gd name="T15" fmla="*/ 33 h 131"/>
              <a:gd name="T16" fmla="*/ 40 w 109"/>
              <a:gd name="T17" fmla="*/ 32 h 131"/>
              <a:gd name="T18" fmla="*/ 38 w 109"/>
              <a:gd name="T19" fmla="*/ 46 h 131"/>
              <a:gd name="T20" fmla="*/ 38 w 109"/>
              <a:gd name="T21" fmla="*/ 46 h 131"/>
              <a:gd name="T22" fmla="*/ 53 w 109"/>
              <a:gd name="T23" fmla="*/ 84 h 131"/>
              <a:gd name="T24" fmla="*/ 51 w 109"/>
              <a:gd name="T25" fmla="*/ 87 h 131"/>
              <a:gd name="T26" fmla="*/ 53 w 109"/>
              <a:gd name="T27" fmla="*/ 88 h 131"/>
              <a:gd name="T28" fmla="*/ 49 w 109"/>
              <a:gd name="T29" fmla="*/ 109 h 131"/>
              <a:gd name="T30" fmla="*/ 36 w 109"/>
              <a:gd name="T31" fmla="*/ 77 h 131"/>
              <a:gd name="T32" fmla="*/ 6 w 109"/>
              <a:gd name="T33" fmla="*/ 91 h 131"/>
              <a:gd name="T34" fmla="*/ 0 w 109"/>
              <a:gd name="T35" fmla="*/ 121 h 131"/>
              <a:gd name="T36" fmla="*/ 109 w 109"/>
              <a:gd name="T37" fmla="*/ 121 h 131"/>
              <a:gd name="T38" fmla="*/ 104 w 109"/>
              <a:gd name="T39" fmla="*/ 91 h 131"/>
              <a:gd name="T40" fmla="*/ 73 w 109"/>
              <a:gd name="T41" fmla="*/ 77 h 131"/>
              <a:gd name="T42" fmla="*/ 62 w 109"/>
              <a:gd name="T43" fmla="*/ 108 h 131"/>
              <a:gd name="T44" fmla="*/ 59 w 109"/>
              <a:gd name="T45" fmla="*/ 88 h 131"/>
              <a:gd name="T46" fmla="*/ 61 w 109"/>
              <a:gd name="T47" fmla="*/ 87 h 131"/>
              <a:gd name="T48" fmla="*/ 59 w 109"/>
              <a:gd name="T49" fmla="*/ 84 h 131"/>
              <a:gd name="T50" fmla="*/ 53 w 109"/>
              <a:gd name="T51" fmla="*/ 84 h 131"/>
              <a:gd name="T52" fmla="*/ 81 w 109"/>
              <a:gd name="T53" fmla="*/ 32 h 131"/>
              <a:gd name="T54" fmla="*/ 81 w 109"/>
              <a:gd name="T55" fmla="*/ 32 h 131"/>
              <a:gd name="T56" fmla="*/ 81 w 109"/>
              <a:gd name="T57" fmla="*/ 34 h 131"/>
              <a:gd name="T58" fmla="*/ 81 w 109"/>
              <a:gd name="T59" fmla="*/ 34 h 131"/>
              <a:gd name="T60" fmla="*/ 81 w 109"/>
              <a:gd name="T61" fmla="*/ 36 h 131"/>
              <a:gd name="T62" fmla="*/ 81 w 109"/>
              <a:gd name="T63" fmla="*/ 37 h 131"/>
              <a:gd name="T64" fmla="*/ 82 w 109"/>
              <a:gd name="T65" fmla="*/ 37 h 131"/>
              <a:gd name="T66" fmla="*/ 82 w 109"/>
              <a:gd name="T67" fmla="*/ 37 h 131"/>
              <a:gd name="T68" fmla="*/ 84 w 109"/>
              <a:gd name="T69" fmla="*/ 43 h 131"/>
              <a:gd name="T70" fmla="*/ 83 w 109"/>
              <a:gd name="T71" fmla="*/ 52 h 131"/>
              <a:gd name="T72" fmla="*/ 78 w 109"/>
              <a:gd name="T73" fmla="*/ 56 h 131"/>
              <a:gd name="T74" fmla="*/ 58 w 109"/>
              <a:gd name="T75" fmla="*/ 77 h 131"/>
              <a:gd name="T76" fmla="*/ 56 w 109"/>
              <a:gd name="T77" fmla="*/ 77 h 131"/>
              <a:gd name="T78" fmla="*/ 54 w 109"/>
              <a:gd name="T79" fmla="*/ 77 h 131"/>
              <a:gd name="T80" fmla="*/ 54 w 109"/>
              <a:gd name="T81" fmla="*/ 77 h 131"/>
              <a:gd name="T82" fmla="*/ 33 w 109"/>
              <a:gd name="T83" fmla="*/ 56 h 131"/>
              <a:gd name="T84" fmla="*/ 28 w 109"/>
              <a:gd name="T85" fmla="*/ 52 h 131"/>
              <a:gd name="T86" fmla="*/ 26 w 109"/>
              <a:gd name="T87" fmla="*/ 44 h 131"/>
              <a:gd name="T88" fmla="*/ 28 w 109"/>
              <a:gd name="T89" fmla="*/ 38 h 131"/>
              <a:gd name="T90" fmla="*/ 29 w 109"/>
              <a:gd name="T91" fmla="*/ 37 h 131"/>
              <a:gd name="T92" fmla="*/ 29 w 109"/>
              <a:gd name="T93" fmla="*/ 32 h 131"/>
              <a:gd name="T94" fmla="*/ 29 w 109"/>
              <a:gd name="T95" fmla="*/ 32 h 131"/>
              <a:gd name="T96" fmla="*/ 29 w 109"/>
              <a:gd name="T97" fmla="*/ 32 h 131"/>
              <a:gd name="T98" fmla="*/ 33 w 109"/>
              <a:gd name="T99" fmla="*/ 15 h 131"/>
              <a:gd name="T100" fmla="*/ 79 w 109"/>
              <a:gd name="T101" fmla="*/ 16 h 131"/>
              <a:gd name="T102" fmla="*/ 81 w 109"/>
              <a:gd name="T103"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131">
                <a:moveTo>
                  <a:pt x="38" y="46"/>
                </a:moveTo>
                <a:cubicBezTo>
                  <a:pt x="40" y="58"/>
                  <a:pt x="44" y="68"/>
                  <a:pt x="55" y="69"/>
                </a:cubicBezTo>
                <a:cubicBezTo>
                  <a:pt x="55" y="69"/>
                  <a:pt x="55" y="69"/>
                  <a:pt x="55" y="69"/>
                </a:cubicBezTo>
                <a:cubicBezTo>
                  <a:pt x="55" y="69"/>
                  <a:pt x="55" y="69"/>
                  <a:pt x="56" y="69"/>
                </a:cubicBezTo>
                <a:cubicBezTo>
                  <a:pt x="56" y="69"/>
                  <a:pt x="57" y="69"/>
                  <a:pt x="57" y="69"/>
                </a:cubicBezTo>
                <a:cubicBezTo>
                  <a:pt x="67" y="68"/>
                  <a:pt x="71" y="57"/>
                  <a:pt x="72" y="46"/>
                </a:cubicBezTo>
                <a:cubicBezTo>
                  <a:pt x="72" y="46"/>
                  <a:pt x="72" y="46"/>
                  <a:pt x="72" y="46"/>
                </a:cubicBezTo>
                <a:cubicBezTo>
                  <a:pt x="72" y="42"/>
                  <a:pt x="72" y="37"/>
                  <a:pt x="71" y="33"/>
                </a:cubicBezTo>
                <a:cubicBezTo>
                  <a:pt x="68" y="34"/>
                  <a:pt x="56" y="39"/>
                  <a:pt x="40" y="32"/>
                </a:cubicBezTo>
                <a:cubicBezTo>
                  <a:pt x="37" y="38"/>
                  <a:pt x="38" y="41"/>
                  <a:pt x="38" y="46"/>
                </a:cubicBezTo>
                <a:cubicBezTo>
                  <a:pt x="38" y="46"/>
                  <a:pt x="38" y="46"/>
                  <a:pt x="38" y="46"/>
                </a:cubicBezTo>
                <a:close/>
                <a:moveTo>
                  <a:pt x="53" y="84"/>
                </a:moveTo>
                <a:cubicBezTo>
                  <a:pt x="51" y="87"/>
                  <a:pt x="51" y="87"/>
                  <a:pt x="51" y="87"/>
                </a:cubicBezTo>
                <a:cubicBezTo>
                  <a:pt x="53" y="88"/>
                  <a:pt x="53" y="88"/>
                  <a:pt x="53" y="88"/>
                </a:cubicBezTo>
                <a:cubicBezTo>
                  <a:pt x="49" y="109"/>
                  <a:pt x="49" y="109"/>
                  <a:pt x="49" y="109"/>
                </a:cubicBezTo>
                <a:cubicBezTo>
                  <a:pt x="43" y="101"/>
                  <a:pt x="37" y="88"/>
                  <a:pt x="36" y="77"/>
                </a:cubicBezTo>
                <a:cubicBezTo>
                  <a:pt x="25" y="81"/>
                  <a:pt x="15" y="85"/>
                  <a:pt x="6" y="91"/>
                </a:cubicBezTo>
                <a:cubicBezTo>
                  <a:pt x="1" y="101"/>
                  <a:pt x="1" y="112"/>
                  <a:pt x="0" y="121"/>
                </a:cubicBezTo>
                <a:cubicBezTo>
                  <a:pt x="38" y="130"/>
                  <a:pt x="74" y="131"/>
                  <a:pt x="109" y="121"/>
                </a:cubicBezTo>
                <a:cubicBezTo>
                  <a:pt x="109" y="112"/>
                  <a:pt x="109" y="101"/>
                  <a:pt x="104" y="91"/>
                </a:cubicBezTo>
                <a:cubicBezTo>
                  <a:pt x="95" y="85"/>
                  <a:pt x="85" y="80"/>
                  <a:pt x="73" y="77"/>
                </a:cubicBezTo>
                <a:cubicBezTo>
                  <a:pt x="72" y="88"/>
                  <a:pt x="69" y="99"/>
                  <a:pt x="62" y="108"/>
                </a:cubicBezTo>
                <a:cubicBezTo>
                  <a:pt x="59" y="88"/>
                  <a:pt x="59" y="88"/>
                  <a:pt x="59" y="88"/>
                </a:cubicBezTo>
                <a:cubicBezTo>
                  <a:pt x="61" y="87"/>
                  <a:pt x="61" y="87"/>
                  <a:pt x="61" y="87"/>
                </a:cubicBezTo>
                <a:cubicBezTo>
                  <a:pt x="59" y="84"/>
                  <a:pt x="59" y="84"/>
                  <a:pt x="59" y="84"/>
                </a:cubicBezTo>
                <a:cubicBezTo>
                  <a:pt x="53" y="84"/>
                  <a:pt x="53" y="84"/>
                  <a:pt x="53" y="84"/>
                </a:cubicBezTo>
                <a:close/>
                <a:moveTo>
                  <a:pt x="81" y="32"/>
                </a:moveTo>
                <a:cubicBezTo>
                  <a:pt x="81" y="32"/>
                  <a:pt x="81" y="32"/>
                  <a:pt x="81" y="32"/>
                </a:cubicBezTo>
                <a:cubicBezTo>
                  <a:pt x="81" y="34"/>
                  <a:pt x="81" y="34"/>
                  <a:pt x="81" y="34"/>
                </a:cubicBezTo>
                <a:cubicBezTo>
                  <a:pt x="81" y="34"/>
                  <a:pt x="81" y="34"/>
                  <a:pt x="81" y="34"/>
                </a:cubicBezTo>
                <a:cubicBezTo>
                  <a:pt x="81" y="34"/>
                  <a:pt x="81" y="35"/>
                  <a:pt x="81" y="36"/>
                </a:cubicBezTo>
                <a:cubicBezTo>
                  <a:pt x="81" y="37"/>
                  <a:pt x="81" y="37"/>
                  <a:pt x="81" y="37"/>
                </a:cubicBezTo>
                <a:cubicBezTo>
                  <a:pt x="81" y="37"/>
                  <a:pt x="82" y="37"/>
                  <a:pt x="82" y="37"/>
                </a:cubicBezTo>
                <a:cubicBezTo>
                  <a:pt x="82" y="37"/>
                  <a:pt x="82" y="37"/>
                  <a:pt x="82" y="37"/>
                </a:cubicBezTo>
                <a:cubicBezTo>
                  <a:pt x="84" y="38"/>
                  <a:pt x="84" y="41"/>
                  <a:pt x="84" y="43"/>
                </a:cubicBezTo>
                <a:cubicBezTo>
                  <a:pt x="84" y="47"/>
                  <a:pt x="83" y="51"/>
                  <a:pt x="83" y="52"/>
                </a:cubicBezTo>
                <a:cubicBezTo>
                  <a:pt x="82" y="54"/>
                  <a:pt x="79" y="55"/>
                  <a:pt x="78" y="56"/>
                </a:cubicBezTo>
                <a:cubicBezTo>
                  <a:pt x="75" y="66"/>
                  <a:pt x="70" y="75"/>
                  <a:pt x="58" y="77"/>
                </a:cubicBezTo>
                <a:cubicBezTo>
                  <a:pt x="57" y="77"/>
                  <a:pt x="57" y="77"/>
                  <a:pt x="56" y="77"/>
                </a:cubicBezTo>
                <a:cubicBezTo>
                  <a:pt x="55" y="77"/>
                  <a:pt x="54" y="77"/>
                  <a:pt x="54" y="77"/>
                </a:cubicBezTo>
                <a:cubicBezTo>
                  <a:pt x="54" y="77"/>
                  <a:pt x="54" y="77"/>
                  <a:pt x="54" y="77"/>
                </a:cubicBezTo>
                <a:cubicBezTo>
                  <a:pt x="42" y="75"/>
                  <a:pt x="36" y="67"/>
                  <a:pt x="33" y="56"/>
                </a:cubicBezTo>
                <a:cubicBezTo>
                  <a:pt x="32" y="56"/>
                  <a:pt x="29" y="54"/>
                  <a:pt x="28" y="52"/>
                </a:cubicBezTo>
                <a:cubicBezTo>
                  <a:pt x="27" y="51"/>
                  <a:pt x="26" y="47"/>
                  <a:pt x="26" y="44"/>
                </a:cubicBezTo>
                <a:cubicBezTo>
                  <a:pt x="26" y="41"/>
                  <a:pt x="27" y="39"/>
                  <a:pt x="28" y="38"/>
                </a:cubicBezTo>
                <a:cubicBezTo>
                  <a:pt x="28" y="38"/>
                  <a:pt x="29" y="37"/>
                  <a:pt x="29" y="37"/>
                </a:cubicBezTo>
                <a:cubicBezTo>
                  <a:pt x="29" y="36"/>
                  <a:pt x="29" y="34"/>
                  <a:pt x="29" y="32"/>
                </a:cubicBezTo>
                <a:cubicBezTo>
                  <a:pt x="29" y="32"/>
                  <a:pt x="29" y="32"/>
                  <a:pt x="29" y="32"/>
                </a:cubicBezTo>
                <a:cubicBezTo>
                  <a:pt x="29" y="32"/>
                  <a:pt x="29" y="32"/>
                  <a:pt x="29" y="32"/>
                </a:cubicBezTo>
                <a:cubicBezTo>
                  <a:pt x="29" y="24"/>
                  <a:pt x="30" y="19"/>
                  <a:pt x="33" y="15"/>
                </a:cubicBezTo>
                <a:cubicBezTo>
                  <a:pt x="44" y="0"/>
                  <a:pt x="74" y="5"/>
                  <a:pt x="79" y="16"/>
                </a:cubicBezTo>
                <a:cubicBezTo>
                  <a:pt x="81" y="20"/>
                  <a:pt x="82" y="26"/>
                  <a:pt x="81" y="32"/>
                </a:cubicBezTo>
                <a:close/>
              </a:path>
            </a:pathLst>
          </a:custGeom>
          <a:solidFill>
            <a:srgbClr val="FFC000"/>
          </a:solidFill>
          <a:ln>
            <a:noFill/>
          </a:ln>
        </p:spPr>
        <p:txBody>
          <a:bodyPr/>
          <a:lstStyle/>
          <a:p>
            <a:pPr eaLnBrk="1" fontAlgn="auto" hangingPunct="1">
              <a:spcBef>
                <a:spcPts val="0"/>
              </a:spcBef>
              <a:spcAft>
                <a:spcPts val="0"/>
              </a:spcAft>
              <a:defRPr/>
            </a:pPr>
            <a:endParaRPr lang="zh-CN" altLang="en-US">
              <a:latin typeface="+mn-lt"/>
              <a:ea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00" y="103764"/>
            <a:ext cx="2782417" cy="556484"/>
          </a:xfrm>
          <a:prstGeom prst="rect">
            <a:avLst/>
          </a:prstGeom>
        </p:spPr>
      </p:pic>
      <p:sp>
        <p:nvSpPr>
          <p:cNvPr id="3" name="Freeform 100">
            <a:extLst>
              <a:ext uri="{FF2B5EF4-FFF2-40B4-BE49-F238E27FC236}">
                <a16:creationId xmlns:a16="http://schemas.microsoft.com/office/drawing/2014/main" id="{01DB27E4-3EC9-4A31-A663-C6AD337EDA56}"/>
              </a:ext>
            </a:extLst>
          </p:cNvPr>
          <p:cNvSpPr/>
          <p:nvPr/>
        </p:nvSpPr>
        <p:spPr bwMode="auto">
          <a:xfrm>
            <a:off x="783109" y="5696868"/>
            <a:ext cx="647700" cy="665163"/>
          </a:xfrm>
          <a:custGeom>
            <a:avLst/>
            <a:gdLst>
              <a:gd name="T0" fmla="*/ 2147483647 w 91"/>
              <a:gd name="T1" fmla="*/ 2147483647 h 88"/>
              <a:gd name="T2" fmla="*/ 2147483647 w 91"/>
              <a:gd name="T3" fmla="*/ 2147483647 h 88"/>
              <a:gd name="T4" fmla="*/ 2147483647 w 91"/>
              <a:gd name="T5" fmla="*/ 2147483647 h 88"/>
              <a:gd name="T6" fmla="*/ 2147483647 w 91"/>
              <a:gd name="T7" fmla="*/ 2147483647 h 88"/>
              <a:gd name="T8" fmla="*/ 2147483647 w 91"/>
              <a:gd name="T9" fmla="*/ 2147483647 h 88"/>
              <a:gd name="T10" fmla="*/ 2147483647 w 91"/>
              <a:gd name="T11" fmla="*/ 0 h 88"/>
              <a:gd name="T12" fmla="*/ 2147483647 w 91"/>
              <a:gd name="T13" fmla="*/ 2147483647 h 88"/>
              <a:gd name="T14" fmla="*/ 2147483647 w 91"/>
              <a:gd name="T15" fmla="*/ 2147483647 h 88"/>
              <a:gd name="T16" fmla="*/ 2147483647 w 91"/>
              <a:gd name="T17" fmla="*/ 2147483647 h 88"/>
              <a:gd name="T18" fmla="*/ 2147483647 w 91"/>
              <a:gd name="T19" fmla="*/ 2147483647 h 88"/>
              <a:gd name="T20" fmla="*/ 2147483647 w 91"/>
              <a:gd name="T21" fmla="*/ 2147483647 h 88"/>
              <a:gd name="T22" fmla="*/ 2147483647 w 91"/>
              <a:gd name="T23" fmla="*/ 2147483647 h 88"/>
              <a:gd name="T24" fmla="*/ 2147483647 w 91"/>
              <a:gd name="T25" fmla="*/ 2147483647 h 88"/>
              <a:gd name="T26" fmla="*/ 2147483647 w 91"/>
              <a:gd name="T27" fmla="*/ 2147483647 h 88"/>
              <a:gd name="T28" fmla="*/ 2147483647 w 91"/>
              <a:gd name="T29" fmla="*/ 2147483647 h 88"/>
              <a:gd name="T30" fmla="*/ 2147483647 w 91"/>
              <a:gd name="T31" fmla="*/ 2147483647 h 88"/>
              <a:gd name="T32" fmla="*/ 2147483647 w 91"/>
              <a:gd name="T33" fmla="*/ 2147483647 h 88"/>
              <a:gd name="T34" fmla="*/ 2147483647 w 91"/>
              <a:gd name="T35" fmla="*/ 2147483647 h 88"/>
              <a:gd name="T36" fmla="*/ 2147483647 w 91"/>
              <a:gd name="T37" fmla="*/ 2147483647 h 88"/>
              <a:gd name="T38" fmla="*/ 2147483647 w 91"/>
              <a:gd name="T39" fmla="*/ 2147483647 h 88"/>
              <a:gd name="T40" fmla="*/ 2147483647 w 91"/>
              <a:gd name="T41" fmla="*/ 2147483647 h 88"/>
              <a:gd name="T42" fmla="*/ 2147483647 w 91"/>
              <a:gd name="T43" fmla="*/ 2147483647 h 88"/>
              <a:gd name="T44" fmla="*/ 2147483647 w 91"/>
              <a:gd name="T45" fmla="*/ 2147483647 h 88"/>
              <a:gd name="T46" fmla="*/ 2147483647 w 91"/>
              <a:gd name="T47" fmla="*/ 2147483647 h 88"/>
              <a:gd name="T48" fmla="*/ 2147483647 w 91"/>
              <a:gd name="T49" fmla="*/ 2147483647 h 88"/>
              <a:gd name="T50" fmla="*/ 2147483647 w 91"/>
              <a:gd name="T51" fmla="*/ 2147483647 h 88"/>
              <a:gd name="T52" fmla="*/ 2147483647 w 91"/>
              <a:gd name="T53" fmla="*/ 2147483647 h 88"/>
              <a:gd name="T54" fmla="*/ 2147483647 w 91"/>
              <a:gd name="T55" fmla="*/ 2147483647 h 88"/>
              <a:gd name="T56" fmla="*/ 2147483647 w 91"/>
              <a:gd name="T57" fmla="*/ 2147483647 h 88"/>
              <a:gd name="T58" fmla="*/ 2147483647 w 91"/>
              <a:gd name="T59" fmla="*/ 2147483647 h 88"/>
              <a:gd name="T60" fmla="*/ 2147483647 w 91"/>
              <a:gd name="T61" fmla="*/ 2147483647 h 88"/>
              <a:gd name="T62" fmla="*/ 2147483647 w 91"/>
              <a:gd name="T63" fmla="*/ 2147483647 h 88"/>
              <a:gd name="T64" fmla="*/ 2147483647 w 91"/>
              <a:gd name="T65" fmla="*/ 2147483647 h 88"/>
              <a:gd name="T66" fmla="*/ 2147483647 w 91"/>
              <a:gd name="T67" fmla="*/ 2147483647 h 88"/>
              <a:gd name="T68" fmla="*/ 2147483647 w 91"/>
              <a:gd name="T69" fmla="*/ 2147483647 h 88"/>
              <a:gd name="T70" fmla="*/ 2147483647 w 91"/>
              <a:gd name="T71" fmla="*/ 2147483647 h 88"/>
              <a:gd name="T72" fmla="*/ 2147483647 w 91"/>
              <a:gd name="T73" fmla="*/ 2147483647 h 88"/>
              <a:gd name="T74" fmla="*/ 2147483647 w 91"/>
              <a:gd name="T75" fmla="*/ 2147483647 h 88"/>
              <a:gd name="T76" fmla="*/ 2147483647 w 91"/>
              <a:gd name="T77" fmla="*/ 2147483647 h 88"/>
              <a:gd name="T78" fmla="*/ 2147483647 w 91"/>
              <a:gd name="T79" fmla="*/ 2147483647 h 88"/>
              <a:gd name="T80" fmla="*/ 2147483647 w 91"/>
              <a:gd name="T81" fmla="*/ 2147483647 h 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1" h="88">
                <a:moveTo>
                  <a:pt x="26" y="25"/>
                </a:moveTo>
                <a:cubicBezTo>
                  <a:pt x="51" y="25"/>
                  <a:pt x="51" y="25"/>
                  <a:pt x="51" y="25"/>
                </a:cubicBezTo>
                <a:cubicBezTo>
                  <a:pt x="52" y="24"/>
                  <a:pt x="54" y="23"/>
                  <a:pt x="53" y="21"/>
                </a:cubicBezTo>
                <a:cubicBezTo>
                  <a:pt x="52" y="19"/>
                  <a:pt x="50" y="17"/>
                  <a:pt x="49" y="15"/>
                </a:cubicBezTo>
                <a:cubicBezTo>
                  <a:pt x="46" y="12"/>
                  <a:pt x="47" y="6"/>
                  <a:pt x="50" y="3"/>
                </a:cubicBezTo>
                <a:cubicBezTo>
                  <a:pt x="53" y="0"/>
                  <a:pt x="58" y="0"/>
                  <a:pt x="58" y="0"/>
                </a:cubicBezTo>
                <a:cubicBezTo>
                  <a:pt x="58" y="0"/>
                  <a:pt x="64" y="0"/>
                  <a:pt x="67" y="3"/>
                </a:cubicBezTo>
                <a:cubicBezTo>
                  <a:pt x="70" y="6"/>
                  <a:pt x="70" y="12"/>
                  <a:pt x="68" y="15"/>
                </a:cubicBezTo>
                <a:cubicBezTo>
                  <a:pt x="67" y="17"/>
                  <a:pt x="65" y="19"/>
                  <a:pt x="64" y="21"/>
                </a:cubicBezTo>
                <a:cubicBezTo>
                  <a:pt x="63" y="23"/>
                  <a:pt x="64" y="24"/>
                  <a:pt x="65" y="25"/>
                </a:cubicBezTo>
                <a:cubicBezTo>
                  <a:pt x="91" y="25"/>
                  <a:pt x="91" y="25"/>
                  <a:pt x="91" y="25"/>
                </a:cubicBezTo>
                <a:cubicBezTo>
                  <a:pt x="91" y="49"/>
                  <a:pt x="91" y="49"/>
                  <a:pt x="91" y="49"/>
                </a:cubicBezTo>
                <a:cubicBezTo>
                  <a:pt x="90" y="50"/>
                  <a:pt x="89" y="51"/>
                  <a:pt x="87" y="51"/>
                </a:cubicBezTo>
                <a:cubicBezTo>
                  <a:pt x="85" y="50"/>
                  <a:pt x="83" y="48"/>
                  <a:pt x="81" y="47"/>
                </a:cubicBezTo>
                <a:cubicBezTo>
                  <a:pt x="78" y="44"/>
                  <a:pt x="73" y="45"/>
                  <a:pt x="70" y="48"/>
                </a:cubicBezTo>
                <a:cubicBezTo>
                  <a:pt x="67" y="51"/>
                  <a:pt x="67" y="56"/>
                  <a:pt x="67" y="56"/>
                </a:cubicBezTo>
                <a:cubicBezTo>
                  <a:pt x="67" y="56"/>
                  <a:pt x="67" y="61"/>
                  <a:pt x="70" y="64"/>
                </a:cubicBezTo>
                <a:cubicBezTo>
                  <a:pt x="73" y="67"/>
                  <a:pt x="78" y="67"/>
                  <a:pt x="81" y="65"/>
                </a:cubicBezTo>
                <a:cubicBezTo>
                  <a:pt x="83" y="64"/>
                  <a:pt x="85" y="62"/>
                  <a:pt x="87" y="61"/>
                </a:cubicBezTo>
                <a:cubicBezTo>
                  <a:pt x="89" y="60"/>
                  <a:pt x="90" y="61"/>
                  <a:pt x="91" y="62"/>
                </a:cubicBezTo>
                <a:cubicBezTo>
                  <a:pt x="91" y="88"/>
                  <a:pt x="91" y="88"/>
                  <a:pt x="91" y="88"/>
                </a:cubicBezTo>
                <a:cubicBezTo>
                  <a:pt x="64" y="88"/>
                  <a:pt x="64" y="88"/>
                  <a:pt x="64" y="88"/>
                </a:cubicBezTo>
                <a:cubicBezTo>
                  <a:pt x="63" y="88"/>
                  <a:pt x="62" y="86"/>
                  <a:pt x="63" y="85"/>
                </a:cubicBezTo>
                <a:cubicBezTo>
                  <a:pt x="63" y="83"/>
                  <a:pt x="65" y="81"/>
                  <a:pt x="67" y="79"/>
                </a:cubicBezTo>
                <a:cubicBezTo>
                  <a:pt x="69" y="76"/>
                  <a:pt x="68" y="71"/>
                  <a:pt x="66" y="68"/>
                </a:cubicBezTo>
                <a:cubicBezTo>
                  <a:pt x="63" y="65"/>
                  <a:pt x="58" y="66"/>
                  <a:pt x="58" y="66"/>
                </a:cubicBezTo>
                <a:cubicBezTo>
                  <a:pt x="58" y="66"/>
                  <a:pt x="53" y="65"/>
                  <a:pt x="50" y="68"/>
                </a:cubicBezTo>
                <a:cubicBezTo>
                  <a:pt x="47" y="71"/>
                  <a:pt x="46" y="76"/>
                  <a:pt x="49" y="79"/>
                </a:cubicBezTo>
                <a:cubicBezTo>
                  <a:pt x="50" y="81"/>
                  <a:pt x="52" y="83"/>
                  <a:pt x="53" y="85"/>
                </a:cubicBezTo>
                <a:cubicBezTo>
                  <a:pt x="53" y="86"/>
                  <a:pt x="52" y="88"/>
                  <a:pt x="51" y="88"/>
                </a:cubicBezTo>
                <a:cubicBezTo>
                  <a:pt x="26" y="88"/>
                  <a:pt x="26" y="88"/>
                  <a:pt x="26" y="88"/>
                </a:cubicBezTo>
                <a:cubicBezTo>
                  <a:pt x="26" y="64"/>
                  <a:pt x="26" y="64"/>
                  <a:pt x="26" y="64"/>
                </a:cubicBezTo>
                <a:cubicBezTo>
                  <a:pt x="26" y="63"/>
                  <a:pt x="24" y="61"/>
                  <a:pt x="22" y="62"/>
                </a:cubicBezTo>
                <a:cubicBezTo>
                  <a:pt x="20" y="63"/>
                  <a:pt x="18" y="65"/>
                  <a:pt x="16" y="67"/>
                </a:cubicBezTo>
                <a:cubicBezTo>
                  <a:pt x="12" y="69"/>
                  <a:pt x="7" y="69"/>
                  <a:pt x="4" y="65"/>
                </a:cubicBezTo>
                <a:cubicBezTo>
                  <a:pt x="0" y="62"/>
                  <a:pt x="1" y="57"/>
                  <a:pt x="1" y="57"/>
                </a:cubicBezTo>
                <a:cubicBezTo>
                  <a:pt x="1" y="57"/>
                  <a:pt x="0" y="51"/>
                  <a:pt x="4" y="48"/>
                </a:cubicBezTo>
                <a:cubicBezTo>
                  <a:pt x="7" y="45"/>
                  <a:pt x="12" y="44"/>
                  <a:pt x="16" y="47"/>
                </a:cubicBezTo>
                <a:cubicBezTo>
                  <a:pt x="18" y="48"/>
                  <a:pt x="20" y="50"/>
                  <a:pt x="22" y="51"/>
                </a:cubicBezTo>
                <a:cubicBezTo>
                  <a:pt x="24" y="52"/>
                  <a:pt x="26" y="51"/>
                  <a:pt x="26" y="49"/>
                </a:cubicBezTo>
                <a:lnTo>
                  <a:pt x="26" y="25"/>
                </a:lnTo>
                <a:close/>
              </a:path>
            </a:pathLst>
          </a:custGeom>
          <a:solidFill>
            <a:srgbClr val="FFC000"/>
          </a:solidFill>
          <a:ln>
            <a:noFill/>
          </a:ln>
        </p:spPr>
        <p:txBody>
          <a:bodyPr/>
          <a:lstStyle/>
          <a:p>
            <a:endParaRPr lang="zh-CN" altLang="en-US"/>
          </a:p>
        </p:txBody>
      </p:sp>
      <p:sp>
        <p:nvSpPr>
          <p:cNvPr id="16" name="文本框 10">
            <a:extLst>
              <a:ext uri="{FF2B5EF4-FFF2-40B4-BE49-F238E27FC236}">
                <a16:creationId xmlns:a16="http://schemas.microsoft.com/office/drawing/2014/main" id="{F7BDD4DD-F434-4581-9C86-32233942805D}"/>
              </a:ext>
            </a:extLst>
          </p:cNvPr>
          <p:cNvSpPr txBox="1">
            <a:spLocks noChangeArrowheads="1"/>
          </p:cNvSpPr>
          <p:nvPr/>
        </p:nvSpPr>
        <p:spPr bwMode="auto">
          <a:xfrm>
            <a:off x="1633984" y="5776695"/>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Calibri" pitchFamily="34" charset="0"/>
                <a:ea typeface="微软雅黑" pitchFamily="34" charset="-122"/>
              </a:defRPr>
            </a:lvl9pPr>
          </a:lstStyle>
          <a:p>
            <a:pPr algn="l" eaLnBrk="1" hangingPunct="1"/>
            <a:r>
              <a:rPr lang="zh-CN" altLang="en-US" sz="2800" b="1" dirty="0">
                <a:solidFill>
                  <a:srgbClr val="FFFF00"/>
                </a:solidFill>
                <a:latin typeface="黑体" panose="02010609060101010101" pitchFamily="49" charset="-122"/>
                <a:ea typeface="黑体" panose="02010609060101010101" pitchFamily="49" charset="-122"/>
              </a:rPr>
              <a:t>结构体、联合体、枚举类型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500"/>
                                  </p:stCondLst>
                                  <p:childTnLst>
                                    <p:set>
                                      <p:cBhvr>
                                        <p:cTn id="6" dur="1" fill="hold">
                                          <p:stCondLst>
                                            <p:cond delay="0"/>
                                          </p:stCondLst>
                                        </p:cTn>
                                        <p:tgtEl>
                                          <p:spTgt spid="5124"/>
                                        </p:tgtEl>
                                        <p:attrNameLst>
                                          <p:attrName>style.visibility</p:attrName>
                                        </p:attrNameLst>
                                      </p:cBhvr>
                                      <p:to>
                                        <p:strVal val="visible"/>
                                      </p:to>
                                    </p:set>
                                    <p:animEffect transition="in" filter="circle(in)">
                                      <p:cBhvr>
                                        <p:cTn id="7" dur="3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DB053-4DAE-408F-A83F-00EB74B16654}"/>
              </a:ext>
            </a:extLst>
          </p:cNvPr>
          <p:cNvSpPr>
            <a:spLocks noGrp="1"/>
          </p:cNvSpPr>
          <p:nvPr>
            <p:ph type="title"/>
          </p:nvPr>
        </p:nvSpPr>
        <p:spPr/>
        <p:txBody>
          <a:bodyPr/>
          <a:lstStyle/>
          <a:p>
            <a:r>
              <a:rPr lang="zh-CN" altLang="en-US" dirty="0"/>
              <a:t>结构体变量的声明</a:t>
            </a:r>
          </a:p>
        </p:txBody>
      </p:sp>
      <p:sp>
        <p:nvSpPr>
          <p:cNvPr id="3" name="文本占位符 2">
            <a:extLst>
              <a:ext uri="{FF2B5EF4-FFF2-40B4-BE49-F238E27FC236}">
                <a16:creationId xmlns:a16="http://schemas.microsoft.com/office/drawing/2014/main" id="{93A0EE24-B4A8-4B1E-B719-A1E87677F8B6}"/>
              </a:ext>
            </a:extLst>
          </p:cNvPr>
          <p:cNvSpPr>
            <a:spLocks noGrp="1"/>
          </p:cNvSpPr>
          <p:nvPr>
            <p:ph type="body" sz="quarter" idx="10"/>
          </p:nvPr>
        </p:nvSpPr>
        <p:spPr/>
        <p:txBody>
          <a:bodyPr/>
          <a:lstStyle/>
          <a:p>
            <a:r>
              <a:rPr lang="zh-CN" altLang="en-US" dirty="0"/>
              <a:t>使用类型定义符</a:t>
            </a:r>
            <a:r>
              <a:rPr lang="en-US" altLang="zh-CN" dirty="0"/>
              <a:t>typedef</a:t>
            </a:r>
            <a:r>
              <a:rPr lang="zh-CN" altLang="en-US" dirty="0"/>
              <a:t>自定义类型的“</a:t>
            </a:r>
            <a:r>
              <a:rPr lang="zh-CN" altLang="en-US" dirty="0">
                <a:solidFill>
                  <a:srgbClr val="0070C0"/>
                </a:solidFill>
              </a:rPr>
              <a:t>别名</a:t>
            </a:r>
            <a:r>
              <a:rPr lang="zh-CN" altLang="en-US" dirty="0"/>
              <a:t>”</a:t>
            </a:r>
            <a:endParaRPr lang="en-US" altLang="zh-CN" dirty="0"/>
          </a:p>
          <a:p>
            <a:r>
              <a:rPr lang="zh-CN" altLang="en-US" dirty="0"/>
              <a:t>一般形式：</a:t>
            </a:r>
            <a:endParaRPr lang="en-US" altLang="zh-CN" dirty="0"/>
          </a:p>
          <a:p>
            <a:pPr marL="0" indent="0">
              <a:buNone/>
            </a:pP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rgbClr val="0070C0"/>
                </a:solidFill>
                <a:latin typeface="Times New Roman" panose="02020603050405020304" pitchFamily="18" charset="0"/>
                <a:cs typeface="Times New Roman" panose="02020603050405020304" pitchFamily="18" charset="0"/>
              </a:rPr>
              <a:t>typedef  </a:t>
            </a:r>
            <a:r>
              <a:rPr lang="zh-CN" altLang="en-US" sz="2400" dirty="0">
                <a:solidFill>
                  <a:srgbClr val="0070C0"/>
                </a:solidFill>
                <a:latin typeface="Times New Roman" panose="02020603050405020304" pitchFamily="18" charset="0"/>
                <a:cs typeface="Times New Roman" panose="02020603050405020304" pitchFamily="18" charset="0"/>
              </a:rPr>
              <a:t>原类型名  新类型名</a:t>
            </a:r>
            <a:r>
              <a:rPr lang="en-US" altLang="zh-CN" sz="2400" dirty="0">
                <a:solidFill>
                  <a:srgbClr val="0070C0"/>
                </a:solidFill>
                <a:latin typeface="Times New Roman" panose="02020603050405020304" pitchFamily="18" charset="0"/>
                <a:cs typeface="Times New Roman" panose="02020603050405020304" pitchFamily="18" charset="0"/>
              </a:rPr>
              <a:t>;</a:t>
            </a:r>
            <a:endParaRPr lang="en-US" altLang="zh-CN" dirty="0">
              <a:solidFill>
                <a:srgbClr val="0070C0"/>
              </a:solidFill>
            </a:endParaRPr>
          </a:p>
          <a:p>
            <a:r>
              <a:rPr lang="zh-CN" altLang="en-US" dirty="0"/>
              <a:t>如：</a:t>
            </a:r>
          </a:p>
          <a:p>
            <a:endParaRPr lang="zh-CN" altLang="en-US" dirty="0"/>
          </a:p>
        </p:txBody>
      </p:sp>
      <p:sp>
        <p:nvSpPr>
          <p:cNvPr id="4" name="卷形: 垂直 3">
            <a:extLst>
              <a:ext uri="{FF2B5EF4-FFF2-40B4-BE49-F238E27FC236}">
                <a16:creationId xmlns:a16="http://schemas.microsoft.com/office/drawing/2014/main" id="{33CF0F67-F7C8-4C03-9831-C089EB27F933}"/>
              </a:ext>
            </a:extLst>
          </p:cNvPr>
          <p:cNvSpPr/>
          <p:nvPr/>
        </p:nvSpPr>
        <p:spPr bwMode="auto">
          <a:xfrm>
            <a:off x="1682491" y="2755780"/>
            <a:ext cx="3949802" cy="3170886"/>
          </a:xfrm>
          <a:prstGeom prst="verticalScroll">
            <a:avLst>
              <a:gd name="adj" fmla="val 372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 struct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student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buFont typeface="Wingdings" panose="05000000000000000000" pitchFamily="2" charset="2"/>
              <a:buNone/>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student stu1;</a:t>
            </a:r>
          </a:p>
          <a:p>
            <a:pPr>
              <a:buFont typeface="Wingdings" panose="05000000000000000000" pitchFamily="2" charset="2"/>
              <a:buNone/>
              <a:tabLst>
                <a:tab pos="444500" algn="l"/>
              </a:tabLst>
            </a:pP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STU *</a:t>
            </a:r>
            <a:r>
              <a:rPr lang="en-US" altLang="zh-CN" sz="24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pstu</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矩形 5">
            <a:extLst>
              <a:ext uri="{FF2B5EF4-FFF2-40B4-BE49-F238E27FC236}">
                <a16:creationId xmlns:a16="http://schemas.microsoft.com/office/drawing/2014/main" id="{79F051EE-EC49-43D2-90ED-459485BEE77F}"/>
              </a:ext>
            </a:extLst>
          </p:cNvPr>
          <p:cNvSpPr/>
          <p:nvPr/>
        </p:nvSpPr>
        <p:spPr>
          <a:xfrm>
            <a:off x="5950204" y="2755780"/>
            <a:ext cx="5475760" cy="3416320"/>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定义结构体类，并起别名为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a:t>
            </a: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注意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之后的类型名与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定义的别名</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不能重复</a:t>
            </a: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student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来声明结构体变量</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也可以使用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来声明结构体变量（声明时可以省略“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student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用两种方式定义的变量并不完全等价</a:t>
            </a:r>
          </a:p>
        </p:txBody>
      </p:sp>
    </p:spTree>
    <p:extLst>
      <p:ext uri="{BB962C8B-B14F-4D97-AF65-F5344CB8AC3E}">
        <p14:creationId xmlns:p14="http://schemas.microsoft.com/office/powerpoint/2010/main" val="277011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1E283-0DE2-40F8-8F5D-C8A8B37AEFF3}"/>
              </a:ext>
            </a:extLst>
          </p:cNvPr>
          <p:cNvSpPr>
            <a:spLocks noGrp="1"/>
          </p:cNvSpPr>
          <p:nvPr>
            <p:ph type="title"/>
          </p:nvPr>
        </p:nvSpPr>
        <p:spPr/>
        <p:txBody>
          <a:bodyPr/>
          <a:lstStyle/>
          <a:p>
            <a:r>
              <a:rPr lang="zh-CN" altLang="en-US" dirty="0"/>
              <a:t>结构体成员的引用</a:t>
            </a:r>
          </a:p>
        </p:txBody>
      </p:sp>
      <p:sp>
        <p:nvSpPr>
          <p:cNvPr id="3" name="文本占位符 2">
            <a:extLst>
              <a:ext uri="{FF2B5EF4-FFF2-40B4-BE49-F238E27FC236}">
                <a16:creationId xmlns:a16="http://schemas.microsoft.com/office/drawing/2014/main" id="{7B8D6072-3359-4AA3-A89B-E41AC16DD86B}"/>
              </a:ext>
            </a:extLst>
          </p:cNvPr>
          <p:cNvSpPr>
            <a:spLocks noGrp="1"/>
          </p:cNvSpPr>
          <p:nvPr>
            <p:ph type="body" sz="quarter" idx="10"/>
          </p:nvPr>
        </p:nvSpPr>
        <p:spPr/>
        <p:txBody>
          <a:bodyPr/>
          <a:lstStyle/>
          <a:p>
            <a:r>
              <a:rPr lang="zh-CN" altLang="en-US" dirty="0"/>
              <a:t>结构体变量是一组数据的集合，对其中具体成员的访问，称为</a:t>
            </a:r>
            <a:r>
              <a:rPr lang="zh-CN" altLang="en-US" dirty="0">
                <a:solidFill>
                  <a:srgbClr val="C00000"/>
                </a:solidFill>
              </a:rPr>
              <a:t>引用</a:t>
            </a:r>
            <a:endParaRPr lang="en-US" altLang="zh-CN" dirty="0">
              <a:solidFill>
                <a:srgbClr val="C00000"/>
              </a:solidFill>
            </a:endParaRPr>
          </a:p>
          <a:p>
            <a:r>
              <a:rPr lang="zh-CN" altLang="en-US" dirty="0"/>
              <a:t>结构成员的引用</a:t>
            </a:r>
          </a:p>
          <a:p>
            <a:pPr lvl="1">
              <a:tabLst>
                <a:tab pos="1704975" algn="l"/>
              </a:tabLst>
            </a:pPr>
            <a:r>
              <a:rPr lang="zh-CN" altLang="en-US" dirty="0">
                <a:solidFill>
                  <a:srgbClr val="00B050"/>
                </a:solidFill>
              </a:rPr>
              <a:t>结构体普通变量</a:t>
            </a:r>
            <a:r>
              <a:rPr lang="zh-CN" altLang="en-US" dirty="0"/>
              <a:t>的成员引用格式：</a:t>
            </a:r>
            <a:br>
              <a:rPr lang="en-US" altLang="zh-CN" dirty="0"/>
            </a:br>
            <a:r>
              <a:rPr lang="en-US" altLang="zh-CN" dirty="0"/>
              <a:t>	</a:t>
            </a:r>
            <a:r>
              <a:rPr lang="zh-CN" altLang="en-US" dirty="0">
                <a:solidFill>
                  <a:srgbClr val="0070C0"/>
                </a:solidFill>
              </a:rPr>
              <a:t>结构体变量</a:t>
            </a:r>
            <a:r>
              <a:rPr lang="en-US" altLang="zh-CN" dirty="0">
                <a:solidFill>
                  <a:srgbClr val="0070C0"/>
                </a:solidFill>
              </a:rPr>
              <a:t>.</a:t>
            </a:r>
            <a:r>
              <a:rPr lang="zh-CN" altLang="en-US" dirty="0">
                <a:solidFill>
                  <a:srgbClr val="0070C0"/>
                </a:solidFill>
              </a:rPr>
              <a:t>成员名</a:t>
            </a:r>
            <a:endParaRPr lang="en-US" altLang="zh-CN" dirty="0">
              <a:solidFill>
                <a:srgbClr val="0070C0"/>
              </a:solidFill>
            </a:endParaRPr>
          </a:p>
          <a:p>
            <a:pPr lvl="2"/>
            <a:r>
              <a:rPr lang="zh-CN" altLang="en-US" sz="2400" dirty="0"/>
              <a:t>例如 </a:t>
            </a:r>
            <a:r>
              <a:rPr lang="en-US" altLang="zh-CN" sz="2400" dirty="0"/>
              <a:t>stu1.num, stu1.name, stu1.math </a:t>
            </a:r>
            <a:r>
              <a:rPr lang="zh-CN" altLang="en-US" sz="2400" dirty="0"/>
              <a:t>等</a:t>
            </a:r>
          </a:p>
          <a:p>
            <a:pPr lvl="1"/>
            <a:endParaRPr lang="en-US" altLang="zh-CN" dirty="0">
              <a:solidFill>
                <a:srgbClr val="0070C0"/>
              </a:solidFill>
            </a:endParaRPr>
          </a:p>
          <a:p>
            <a:pPr lvl="1">
              <a:tabLst>
                <a:tab pos="1706563" algn="l"/>
              </a:tabLst>
            </a:pPr>
            <a:r>
              <a:rPr lang="zh-CN" altLang="en-US" dirty="0">
                <a:solidFill>
                  <a:srgbClr val="00B050"/>
                </a:solidFill>
              </a:rPr>
              <a:t>结构体指针变量</a:t>
            </a:r>
            <a:r>
              <a:rPr lang="zh-CN" altLang="en-US" dirty="0"/>
              <a:t>的成员引用格式：</a:t>
            </a:r>
            <a:br>
              <a:rPr lang="en-US" altLang="zh-CN" dirty="0"/>
            </a:br>
            <a:r>
              <a:rPr lang="en-US" altLang="zh-CN" dirty="0"/>
              <a:t>	</a:t>
            </a:r>
            <a:r>
              <a:rPr lang="zh-CN" altLang="en-US" dirty="0">
                <a:solidFill>
                  <a:srgbClr val="0070C0"/>
                </a:solidFill>
              </a:rPr>
              <a:t>结构体指针名</a:t>
            </a:r>
            <a:r>
              <a:rPr lang="en-US" altLang="zh-CN" dirty="0">
                <a:solidFill>
                  <a:srgbClr val="0070C0"/>
                </a:solidFill>
              </a:rPr>
              <a:t>-&gt;</a:t>
            </a:r>
            <a:r>
              <a:rPr lang="zh-CN" altLang="en-US" dirty="0">
                <a:solidFill>
                  <a:srgbClr val="0070C0"/>
                </a:solidFill>
              </a:rPr>
              <a:t>成员名</a:t>
            </a:r>
            <a:endParaRPr lang="en-US" altLang="zh-CN" dirty="0">
              <a:solidFill>
                <a:srgbClr val="0070C0"/>
              </a:solidFill>
            </a:endParaRPr>
          </a:p>
          <a:p>
            <a:pPr lvl="2"/>
            <a:r>
              <a:rPr lang="zh-CN" altLang="en-US" sz="2400" dirty="0"/>
              <a:t>例如 </a:t>
            </a:r>
            <a:r>
              <a:rPr lang="en-US" altLang="zh-CN" sz="2400" dirty="0" err="1"/>
              <a:t>pstu</a:t>
            </a:r>
            <a:r>
              <a:rPr lang="en-US" altLang="zh-CN" sz="2400" dirty="0"/>
              <a:t>-&gt;num, </a:t>
            </a:r>
            <a:r>
              <a:rPr lang="en-US" altLang="zh-CN" sz="2400" dirty="0" err="1"/>
              <a:t>pstu</a:t>
            </a:r>
            <a:r>
              <a:rPr lang="en-US" altLang="zh-CN" sz="2400" dirty="0"/>
              <a:t>-&gt;name</a:t>
            </a:r>
            <a:endParaRPr lang="zh-CN" altLang="en-US" dirty="0"/>
          </a:p>
        </p:txBody>
      </p:sp>
      <p:sp>
        <p:nvSpPr>
          <p:cNvPr id="4" name="卷形: 垂直 3">
            <a:extLst>
              <a:ext uri="{FF2B5EF4-FFF2-40B4-BE49-F238E27FC236}">
                <a16:creationId xmlns:a16="http://schemas.microsoft.com/office/drawing/2014/main" id="{6E5164E3-D7A6-4E3C-970A-11E41AA9AA0D}"/>
              </a:ext>
            </a:extLst>
          </p:cNvPr>
          <p:cNvSpPr/>
          <p:nvPr/>
        </p:nvSpPr>
        <p:spPr bwMode="auto">
          <a:xfrm>
            <a:off x="7280602" y="2070654"/>
            <a:ext cx="3596664" cy="2716691"/>
          </a:xfrm>
          <a:prstGeom prst="verticalScroll">
            <a:avLst>
              <a:gd name="adj" fmla="val 662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stu1, *</a:t>
            </a:r>
            <a:r>
              <a:rPr lang="en-US" altLang="zh-CN" sz="2400" dirty="0" err="1">
                <a:latin typeface="Times New Roman" panose="02020603050405020304" pitchFamily="18" charset="0"/>
                <a:cs typeface="Times New Roman" panose="02020603050405020304" pitchFamily="18" charset="0"/>
              </a:rPr>
              <a:t>pstu</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44611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38B50-DEFA-4ABD-BF7F-9041FA5AF8C4}"/>
              </a:ext>
            </a:extLst>
          </p:cNvPr>
          <p:cNvSpPr>
            <a:spLocks noGrp="1"/>
          </p:cNvSpPr>
          <p:nvPr>
            <p:ph type="title"/>
          </p:nvPr>
        </p:nvSpPr>
        <p:spPr/>
        <p:txBody>
          <a:bodyPr/>
          <a:lstStyle/>
          <a:p>
            <a:r>
              <a:rPr lang="zh-CN" altLang="en-US" dirty="0"/>
              <a:t>结构体成员的引用</a:t>
            </a:r>
          </a:p>
        </p:txBody>
      </p:sp>
      <p:sp>
        <p:nvSpPr>
          <p:cNvPr id="3" name="文本占位符 2">
            <a:extLst>
              <a:ext uri="{FF2B5EF4-FFF2-40B4-BE49-F238E27FC236}">
                <a16:creationId xmlns:a16="http://schemas.microsoft.com/office/drawing/2014/main" id="{2DB3E2E8-4050-4DFC-8B3A-874B69937575}"/>
              </a:ext>
            </a:extLst>
          </p:cNvPr>
          <p:cNvSpPr>
            <a:spLocks noGrp="1"/>
          </p:cNvSpPr>
          <p:nvPr>
            <p:ph type="body" sz="quarter" idx="10"/>
          </p:nvPr>
        </p:nvSpPr>
        <p:spPr/>
        <p:txBody>
          <a:bodyPr/>
          <a:lstStyle/>
          <a:p>
            <a:r>
              <a:rPr lang="zh-CN" altLang="en-US" dirty="0">
                <a:solidFill>
                  <a:srgbClr val="0070C0"/>
                </a:solidFill>
              </a:rPr>
              <a:t>嵌套结构</a:t>
            </a:r>
            <a:r>
              <a:rPr lang="zh-CN" altLang="en-US" dirty="0"/>
              <a:t>的成员引用时要逐层进行访问</a:t>
            </a:r>
            <a:endParaRPr lang="en-US" altLang="zh-CN" dirty="0"/>
          </a:p>
          <a:p>
            <a:pPr lvl="1"/>
            <a:endParaRPr lang="en-US" altLang="zh-CN" sz="2600" dirty="0"/>
          </a:p>
          <a:p>
            <a:pPr lvl="1"/>
            <a:r>
              <a:rPr lang="zh-CN" altLang="en-US" sz="2600" dirty="0"/>
              <a:t>例 </a:t>
            </a:r>
            <a:r>
              <a:rPr lang="en-US" altLang="zh-CN" sz="2600" dirty="0" err="1"/>
              <a:t>ps</a:t>
            </a:r>
            <a:r>
              <a:rPr lang="en-US" altLang="zh-CN" sz="2600" dirty="0" err="1">
                <a:solidFill>
                  <a:srgbClr val="00B050"/>
                </a:solidFill>
              </a:rPr>
              <a:t>.birthday</a:t>
            </a:r>
            <a:r>
              <a:rPr lang="en-US" altLang="zh-CN" sz="2600" dirty="0" err="1">
                <a:solidFill>
                  <a:schemeClr val="accent1"/>
                </a:solidFill>
              </a:rPr>
              <a:t>.year</a:t>
            </a:r>
            <a:r>
              <a:rPr lang="en-US" altLang="zh-CN" sz="2600" dirty="0"/>
              <a:t>=1990;</a:t>
            </a:r>
          </a:p>
          <a:p>
            <a:pPr lvl="1"/>
            <a:endParaRPr lang="en-US" altLang="zh-CN" sz="2600" dirty="0"/>
          </a:p>
          <a:p>
            <a:pPr lvl="1"/>
            <a:r>
              <a:rPr lang="zh-CN" altLang="en-US" sz="2600" dirty="0"/>
              <a:t>例 </a:t>
            </a:r>
            <a:r>
              <a:rPr lang="en-US" altLang="zh-CN" sz="2600" dirty="0" err="1"/>
              <a:t>pps</a:t>
            </a:r>
            <a:r>
              <a:rPr lang="en-US" altLang="zh-CN" sz="2600" dirty="0">
                <a:solidFill>
                  <a:srgbClr val="00B050"/>
                </a:solidFill>
              </a:rPr>
              <a:t>-&gt;</a:t>
            </a:r>
            <a:r>
              <a:rPr lang="en-US" altLang="zh-CN" sz="2600" dirty="0" err="1">
                <a:solidFill>
                  <a:srgbClr val="00B050"/>
                </a:solidFill>
              </a:rPr>
              <a:t>birthday</a:t>
            </a:r>
            <a:r>
              <a:rPr lang="en-US" altLang="zh-CN" sz="2600" dirty="0" err="1">
                <a:solidFill>
                  <a:schemeClr val="accent1"/>
                </a:solidFill>
              </a:rPr>
              <a:t>.year</a:t>
            </a:r>
            <a:r>
              <a:rPr lang="en-US" altLang="zh-CN" sz="2600" dirty="0"/>
              <a:t>=1990;</a:t>
            </a:r>
            <a:endParaRPr lang="en-US" altLang="zh-CN" sz="2400" dirty="0"/>
          </a:p>
          <a:p>
            <a:endParaRPr lang="zh-CN" altLang="en-US" dirty="0"/>
          </a:p>
        </p:txBody>
      </p:sp>
      <p:sp>
        <p:nvSpPr>
          <p:cNvPr id="4" name="卷形: 垂直 3">
            <a:extLst>
              <a:ext uri="{FF2B5EF4-FFF2-40B4-BE49-F238E27FC236}">
                <a16:creationId xmlns:a16="http://schemas.microsoft.com/office/drawing/2014/main" id="{6F99C664-9618-4BB5-8E8C-A82023F983BE}"/>
              </a:ext>
            </a:extLst>
          </p:cNvPr>
          <p:cNvSpPr/>
          <p:nvPr/>
        </p:nvSpPr>
        <p:spPr bwMode="auto">
          <a:xfrm>
            <a:off x="6897072" y="1015153"/>
            <a:ext cx="3844467" cy="4827693"/>
          </a:xfrm>
          <a:prstGeom prst="verticalScroll">
            <a:avLst>
              <a:gd name="adj" fmla="val 358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endParaRPr lang="en-US" altLang="zh-CN" sz="2400" dirty="0">
              <a:latin typeface="Times New Roman" panose="02020603050405020304" pitchFamily="18" charset="0"/>
              <a:cs typeface="Times New Roman" panose="02020603050405020304" pitchFamily="18" charset="0"/>
            </a:endParaRPr>
          </a:p>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struct date birthday;</a:t>
            </a:r>
            <a:endParaRPr lang="zh-CN" altLang="en-US" sz="2400" dirty="0">
              <a:solidFill>
                <a:srgbClr val="C00000"/>
              </a:solidFill>
              <a:latin typeface="Times New Roman" panose="02020603050405020304" pitchFamily="18" charset="0"/>
              <a:cs typeface="Times New Roman" panose="02020603050405020304" pitchFamily="18" charset="0"/>
            </a:endParaRP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pps</a:t>
            </a: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5559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DDEAD-736C-4673-9A27-0DA0EB713309}"/>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0CA03FCE-929D-4295-B265-A07D882E39C6}"/>
              </a:ext>
            </a:extLst>
          </p:cNvPr>
          <p:cNvSpPr>
            <a:spLocks noGrp="1"/>
          </p:cNvSpPr>
          <p:nvPr>
            <p:ph type="body" sz="quarter" idx="10"/>
          </p:nvPr>
        </p:nvSpPr>
        <p:spPr/>
        <p:txBody>
          <a:bodyPr/>
          <a:lstStyle/>
          <a:p>
            <a:r>
              <a:rPr lang="zh-CN" altLang="en-US" dirty="0"/>
              <a:t>在使用结构体变量前，应对成员赋初值</a:t>
            </a:r>
            <a:endParaRPr lang="en-US" altLang="zh-CN" dirty="0"/>
          </a:p>
          <a:p>
            <a:r>
              <a:rPr lang="zh-CN" altLang="en-US" dirty="0"/>
              <a:t>可以在声明结构体变量的同时初始化</a:t>
            </a:r>
            <a:endParaRPr lang="en-US" altLang="zh-CN" dirty="0"/>
          </a:p>
          <a:p>
            <a:pPr lvl="1"/>
            <a:endParaRPr lang="en-US" altLang="zh-CN" dirty="0"/>
          </a:p>
          <a:p>
            <a:pPr lvl="1"/>
            <a:endParaRPr lang="en-US" altLang="zh-CN" dirty="0"/>
          </a:p>
          <a:p>
            <a:pPr lvl="1"/>
            <a:endParaRPr lang="en-US" altLang="zh-CN" dirty="0"/>
          </a:p>
          <a:p>
            <a:endParaRPr lang="en-US" altLang="zh-CN" dirty="0"/>
          </a:p>
          <a:p>
            <a:endParaRPr lang="en-US" altLang="zh-CN" dirty="0"/>
          </a:p>
          <a:p>
            <a:r>
              <a:rPr lang="zh-CN" altLang="en-US" dirty="0"/>
              <a:t>可以在声明之后，分别给每个成员赋值</a:t>
            </a:r>
          </a:p>
          <a:p>
            <a:endParaRPr lang="zh-CN" altLang="en-US" dirty="0"/>
          </a:p>
        </p:txBody>
      </p:sp>
      <p:sp>
        <p:nvSpPr>
          <p:cNvPr id="4" name="卷形: 垂直 3">
            <a:extLst>
              <a:ext uri="{FF2B5EF4-FFF2-40B4-BE49-F238E27FC236}">
                <a16:creationId xmlns:a16="http://schemas.microsoft.com/office/drawing/2014/main" id="{FD74FB28-5DF5-4E0F-827E-3F9EBFB66138}"/>
              </a:ext>
            </a:extLst>
          </p:cNvPr>
          <p:cNvSpPr/>
          <p:nvPr/>
        </p:nvSpPr>
        <p:spPr bwMode="auto">
          <a:xfrm>
            <a:off x="2971760" y="2072169"/>
            <a:ext cx="5396047" cy="2144125"/>
          </a:xfrm>
          <a:prstGeom prst="verticalScroll">
            <a:avLst>
              <a:gd name="adj" fmla="val 542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d1={2004,11,17},</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d2={2014,12,28};</a:t>
            </a:r>
          </a:p>
        </p:txBody>
      </p:sp>
      <p:sp>
        <p:nvSpPr>
          <p:cNvPr id="5" name="卷形: 垂直 4">
            <a:extLst>
              <a:ext uri="{FF2B5EF4-FFF2-40B4-BE49-F238E27FC236}">
                <a16:creationId xmlns:a16="http://schemas.microsoft.com/office/drawing/2014/main" id="{B88694A4-712F-48D6-A04D-C5C9CAB3C844}"/>
              </a:ext>
            </a:extLst>
          </p:cNvPr>
          <p:cNvSpPr/>
          <p:nvPr/>
        </p:nvSpPr>
        <p:spPr bwMode="auto">
          <a:xfrm>
            <a:off x="2971760" y="4917063"/>
            <a:ext cx="5396047" cy="1073062"/>
          </a:xfrm>
          <a:prstGeom prst="verticalScroll">
            <a:avLst>
              <a:gd name="adj" fmla="val 1167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d1.year=2004;</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strcpy</a:t>
            </a:r>
            <a:r>
              <a:rPr lang="en-US" altLang="zh-CN" sz="2400" dirty="0">
                <a:latin typeface="Times New Roman" panose="02020603050405020304" pitchFamily="18" charset="0"/>
                <a:cs typeface="Times New Roman" panose="02020603050405020304" pitchFamily="18" charset="0"/>
              </a:rPr>
              <a:t>(stu1.name, “Li Jun”);</a:t>
            </a:r>
          </a:p>
        </p:txBody>
      </p:sp>
    </p:spTree>
    <p:extLst>
      <p:ext uri="{BB962C8B-B14F-4D97-AF65-F5344CB8AC3E}">
        <p14:creationId xmlns:p14="http://schemas.microsoft.com/office/powerpoint/2010/main" val="86143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FC5CD-46C4-4B50-8E5D-377FBCF04B83}"/>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A4D4DC20-267F-4847-98A5-BA7B91809A3B}"/>
              </a:ext>
            </a:extLst>
          </p:cNvPr>
          <p:cNvSpPr>
            <a:spLocks noGrp="1"/>
          </p:cNvSpPr>
          <p:nvPr>
            <p:ph type="body" sz="quarter" idx="10"/>
          </p:nvPr>
        </p:nvSpPr>
        <p:spPr/>
        <p:txBody>
          <a:bodyPr/>
          <a:lstStyle/>
          <a:p>
            <a:r>
              <a:rPr lang="zh-CN" altLang="en-US" dirty="0"/>
              <a:t>可以指定初始化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没有涉及的成员设为</a:t>
            </a:r>
            <a:r>
              <a:rPr lang="en-US" altLang="zh-CN" dirty="0"/>
              <a:t>0</a:t>
            </a:r>
            <a:endParaRPr lang="zh-CN" altLang="en-US" dirty="0"/>
          </a:p>
        </p:txBody>
      </p:sp>
      <p:sp>
        <p:nvSpPr>
          <p:cNvPr id="5" name="卷形: 垂直 4">
            <a:extLst>
              <a:ext uri="{FF2B5EF4-FFF2-40B4-BE49-F238E27FC236}">
                <a16:creationId xmlns:a16="http://schemas.microsoft.com/office/drawing/2014/main" id="{F6A5049E-76D2-4939-BAFE-7C5FE822B441}"/>
              </a:ext>
            </a:extLst>
          </p:cNvPr>
          <p:cNvSpPr/>
          <p:nvPr/>
        </p:nvSpPr>
        <p:spPr bwMode="auto">
          <a:xfrm>
            <a:off x="2902748" y="1692606"/>
            <a:ext cx="5396047" cy="2144125"/>
          </a:xfrm>
          <a:prstGeom prst="verticalScroll">
            <a:avLst>
              <a:gd name="adj" fmla="val 542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d1={.month=4,</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.day=18};</a:t>
            </a:r>
          </a:p>
        </p:txBody>
      </p:sp>
    </p:spTree>
    <p:extLst>
      <p:ext uri="{BB962C8B-B14F-4D97-AF65-F5344CB8AC3E}">
        <p14:creationId xmlns:p14="http://schemas.microsoft.com/office/powerpoint/2010/main" val="43619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71647-2748-4044-BBE3-AFFAD7FCAD60}"/>
              </a:ext>
            </a:extLst>
          </p:cNvPr>
          <p:cNvSpPr>
            <a:spLocks noGrp="1"/>
          </p:cNvSpPr>
          <p:nvPr>
            <p:ph type="title"/>
          </p:nvPr>
        </p:nvSpPr>
        <p:spPr/>
        <p:txBody>
          <a:bodyPr/>
          <a:lstStyle/>
          <a:p>
            <a:r>
              <a:rPr lang="zh-CN" altLang="en-US" dirty="0"/>
              <a:t>结构体变量的初始化</a:t>
            </a:r>
          </a:p>
        </p:txBody>
      </p:sp>
      <p:sp>
        <p:nvSpPr>
          <p:cNvPr id="3" name="文本占位符 2">
            <a:extLst>
              <a:ext uri="{FF2B5EF4-FFF2-40B4-BE49-F238E27FC236}">
                <a16:creationId xmlns:a16="http://schemas.microsoft.com/office/drawing/2014/main" id="{E7158682-02BC-4B5B-A344-E1F21D3B3884}"/>
              </a:ext>
            </a:extLst>
          </p:cNvPr>
          <p:cNvSpPr>
            <a:spLocks noGrp="1"/>
          </p:cNvSpPr>
          <p:nvPr>
            <p:ph type="body" sz="quarter" idx="10"/>
          </p:nvPr>
        </p:nvSpPr>
        <p:spPr/>
        <p:txBody>
          <a:bodyPr/>
          <a:lstStyle/>
          <a:p>
            <a:pPr>
              <a:lnSpc>
                <a:spcPct val="90000"/>
              </a:lnSpc>
            </a:pPr>
            <a:r>
              <a:rPr lang="zh-CN" altLang="en-US" dirty="0"/>
              <a:t>若在结构中定义了指针成员，使用该指针变量时要注意其初始化问题</a:t>
            </a: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endParaRPr lang="en-US" altLang="zh-CN" dirty="0"/>
          </a:p>
          <a:p>
            <a:pPr lvl="1">
              <a:lnSpc>
                <a:spcPct val="90000"/>
              </a:lnSpc>
            </a:pPr>
            <a:r>
              <a:rPr lang="zh-CN" altLang="en-US" dirty="0"/>
              <a:t>可以</a:t>
            </a:r>
            <a:r>
              <a:rPr lang="en-US" altLang="zh-CN" dirty="0"/>
              <a:t>s3.name=“Cheng Hua”;</a:t>
            </a:r>
          </a:p>
          <a:p>
            <a:pPr lvl="1">
              <a:lnSpc>
                <a:spcPct val="90000"/>
              </a:lnSpc>
            </a:pPr>
            <a:r>
              <a:rPr lang="zh-CN" altLang="en-US" dirty="0"/>
              <a:t>可以</a:t>
            </a:r>
            <a:r>
              <a:rPr lang="en-US" altLang="zh-CN" dirty="0"/>
              <a:t>struct student s3={ 20011201, “Cheng </a:t>
            </a:r>
            <a:r>
              <a:rPr lang="en-US" altLang="zh-CN" dirty="0" err="1"/>
              <a:t>hua</a:t>
            </a:r>
            <a:r>
              <a:rPr lang="en-US" altLang="zh-CN" dirty="0"/>
              <a:t>”... };</a:t>
            </a:r>
          </a:p>
          <a:p>
            <a:pPr lvl="1">
              <a:lnSpc>
                <a:spcPct val="90000"/>
              </a:lnSpc>
            </a:pPr>
            <a:r>
              <a:rPr lang="zh-CN" altLang="en-US" dirty="0">
                <a:solidFill>
                  <a:srgbClr val="C00000"/>
                </a:solidFill>
              </a:rPr>
              <a:t>不能：</a:t>
            </a:r>
            <a:r>
              <a:rPr lang="en-US" altLang="zh-CN" dirty="0">
                <a:solidFill>
                  <a:srgbClr val="C00000"/>
                </a:solidFill>
              </a:rPr>
              <a:t>gets(s3.name); </a:t>
            </a:r>
          </a:p>
          <a:p>
            <a:pPr lvl="1">
              <a:lnSpc>
                <a:spcPct val="90000"/>
              </a:lnSpc>
            </a:pPr>
            <a:r>
              <a:rPr lang="zh-CN" altLang="en-US" dirty="0">
                <a:solidFill>
                  <a:srgbClr val="C00000"/>
                </a:solidFill>
              </a:rPr>
              <a:t>不能：</a:t>
            </a:r>
            <a:r>
              <a:rPr lang="en-US" altLang="zh-CN" dirty="0" err="1">
                <a:solidFill>
                  <a:srgbClr val="C00000"/>
                </a:solidFill>
              </a:rPr>
              <a:t>scanf</a:t>
            </a:r>
            <a:r>
              <a:rPr lang="en-US" altLang="zh-CN" dirty="0">
                <a:solidFill>
                  <a:srgbClr val="C00000"/>
                </a:solidFill>
              </a:rPr>
              <a:t>(“%s”, s3.name);</a:t>
            </a:r>
            <a:endParaRPr lang="zh-CN" altLang="en-US" dirty="0">
              <a:solidFill>
                <a:srgbClr val="C00000"/>
              </a:solidFill>
            </a:endParaRPr>
          </a:p>
        </p:txBody>
      </p:sp>
      <p:sp>
        <p:nvSpPr>
          <p:cNvPr id="5" name="卷形: 垂直 4">
            <a:extLst>
              <a:ext uri="{FF2B5EF4-FFF2-40B4-BE49-F238E27FC236}">
                <a16:creationId xmlns:a16="http://schemas.microsoft.com/office/drawing/2014/main" id="{A3FAA800-8688-489C-AA35-3B80AB23EAC2}"/>
              </a:ext>
            </a:extLst>
          </p:cNvPr>
          <p:cNvSpPr/>
          <p:nvPr/>
        </p:nvSpPr>
        <p:spPr bwMode="auto">
          <a:xfrm>
            <a:off x="3602062" y="1454862"/>
            <a:ext cx="3596664" cy="2842990"/>
          </a:xfrm>
          <a:prstGeom prst="verticalScroll">
            <a:avLst>
              <a:gd name="adj" fmla="val 527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long no;</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char *name;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char gender;</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s3;</a:t>
            </a:r>
          </a:p>
        </p:txBody>
      </p:sp>
    </p:spTree>
    <p:extLst>
      <p:ext uri="{BB962C8B-B14F-4D97-AF65-F5344CB8AC3E}">
        <p14:creationId xmlns:p14="http://schemas.microsoft.com/office/powerpoint/2010/main" val="163778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56660-ADCB-4993-9DC2-41E6E3A2A2F5}"/>
              </a:ext>
            </a:extLst>
          </p:cNvPr>
          <p:cNvSpPr>
            <a:spLocks noGrp="1"/>
          </p:cNvSpPr>
          <p:nvPr>
            <p:ph type="title"/>
          </p:nvPr>
        </p:nvSpPr>
        <p:spPr/>
        <p:txBody>
          <a:bodyPr/>
          <a:lstStyle/>
          <a:p>
            <a:r>
              <a:rPr lang="zh-CN" altLang="en-US" dirty="0"/>
              <a:t>结构体变量间的赋值</a:t>
            </a:r>
          </a:p>
        </p:txBody>
      </p:sp>
      <p:sp>
        <p:nvSpPr>
          <p:cNvPr id="3" name="文本占位符 2">
            <a:extLst>
              <a:ext uri="{FF2B5EF4-FFF2-40B4-BE49-F238E27FC236}">
                <a16:creationId xmlns:a16="http://schemas.microsoft.com/office/drawing/2014/main" id="{B7A30B37-4CF1-42E5-9A34-2E742CC4109E}"/>
              </a:ext>
            </a:extLst>
          </p:cNvPr>
          <p:cNvSpPr>
            <a:spLocks noGrp="1"/>
          </p:cNvSpPr>
          <p:nvPr>
            <p:ph type="body" sz="quarter" idx="10"/>
          </p:nvPr>
        </p:nvSpPr>
        <p:spPr/>
        <p:txBody>
          <a:bodyPr/>
          <a:lstStyle/>
          <a:p>
            <a:r>
              <a:rPr lang="zh-CN" altLang="en-US" dirty="0"/>
              <a:t>可以将一个有值的结构变量整体赋给另一个</a:t>
            </a:r>
            <a:r>
              <a:rPr lang="zh-CN" altLang="en-US" dirty="0">
                <a:solidFill>
                  <a:srgbClr val="C00000"/>
                </a:solidFill>
              </a:rPr>
              <a:t>同类型</a:t>
            </a:r>
            <a:r>
              <a:rPr lang="zh-CN" altLang="en-US" dirty="0"/>
              <a:t>的结构变量</a:t>
            </a:r>
          </a:p>
          <a:p>
            <a:pPr lvl="2">
              <a:spcBef>
                <a:spcPts val="0"/>
              </a:spcBef>
              <a:buNone/>
            </a:pPr>
            <a:r>
              <a:rPr lang="en-US" altLang="zh-CN" sz="2400" dirty="0">
                <a:solidFill>
                  <a:srgbClr val="00B050"/>
                </a:solidFill>
              </a:rPr>
              <a:t>struct student d1={1400101,”Liu”,’M’,19,92}, d2;</a:t>
            </a:r>
          </a:p>
          <a:p>
            <a:pPr lvl="2">
              <a:spcBef>
                <a:spcPts val="0"/>
              </a:spcBef>
              <a:buNone/>
            </a:pPr>
            <a:r>
              <a:rPr lang="en-US" altLang="zh-CN" sz="2400" dirty="0">
                <a:solidFill>
                  <a:srgbClr val="00B050"/>
                </a:solidFill>
              </a:rPr>
              <a:t>d2=d1;</a:t>
            </a:r>
          </a:p>
          <a:p>
            <a:pPr lvl="1"/>
            <a:endParaRPr lang="en-US" altLang="zh-CN" dirty="0"/>
          </a:p>
          <a:p>
            <a:r>
              <a:rPr lang="zh-CN" altLang="en-US" dirty="0"/>
              <a:t>当结构体作为形参</a:t>
            </a:r>
            <a:r>
              <a:rPr lang="en-US" altLang="zh-CN" dirty="0"/>
              <a:t>/</a:t>
            </a:r>
            <a:r>
              <a:rPr lang="zh-CN" altLang="en-US" dirty="0"/>
              <a:t>实参时，采用的是值传递，整个结构体的数据会被复制</a:t>
            </a:r>
            <a:endParaRPr lang="en-US" altLang="zh-CN" dirty="0"/>
          </a:p>
          <a:p>
            <a:pPr lvl="1"/>
            <a:r>
              <a:rPr lang="zh-CN" altLang="en-US" dirty="0"/>
              <a:t>值传递效率较低，尽可能传递指针</a:t>
            </a:r>
            <a:endParaRPr lang="en-US" altLang="zh-CN" dirty="0"/>
          </a:p>
          <a:p>
            <a:endParaRPr lang="en-US" altLang="zh-CN" dirty="0"/>
          </a:p>
          <a:p>
            <a:r>
              <a:rPr lang="zh-CN" altLang="en-US" dirty="0"/>
              <a:t>即使结构体中包含数组，也会被整体赋值</a:t>
            </a:r>
            <a:endParaRPr lang="en-US" altLang="zh-CN" dirty="0"/>
          </a:p>
          <a:p>
            <a:pPr lvl="1"/>
            <a:r>
              <a:rPr lang="zh-CN" altLang="en-US" dirty="0"/>
              <a:t>数组不能整体赋值，封装在结构体中就可以，可能比自己写循环复制的效率更高</a:t>
            </a:r>
            <a:endParaRPr lang="en-US" altLang="zh-CN" dirty="0"/>
          </a:p>
          <a:p>
            <a:pPr lvl="2"/>
            <a:r>
              <a:rPr lang="en-US" altLang="zh-CN" sz="2000" dirty="0"/>
              <a:t>DMA</a:t>
            </a:r>
            <a:r>
              <a:rPr lang="zh-CN" altLang="en-US" sz="2000" dirty="0"/>
              <a:t>高速通道</a:t>
            </a:r>
            <a:endParaRPr lang="en-US" altLang="zh-CN" sz="2000" dirty="0"/>
          </a:p>
          <a:p>
            <a:pPr lvl="1"/>
            <a:r>
              <a:rPr lang="zh-CN" altLang="en-US" dirty="0"/>
              <a:t>利用结构体封装，也可以将整个数组作为函数实参进行传递</a:t>
            </a:r>
            <a:endParaRPr lang="en-US" altLang="zh-CN" dirty="0"/>
          </a:p>
        </p:txBody>
      </p:sp>
    </p:spTree>
    <p:extLst>
      <p:ext uri="{BB962C8B-B14F-4D97-AF65-F5344CB8AC3E}">
        <p14:creationId xmlns:p14="http://schemas.microsoft.com/office/powerpoint/2010/main" val="140222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4A9EF-0A94-438C-B04D-249A83A44954}"/>
              </a:ext>
            </a:extLst>
          </p:cNvPr>
          <p:cNvSpPr>
            <a:spLocks noGrp="1"/>
          </p:cNvSpPr>
          <p:nvPr>
            <p:ph type="title"/>
          </p:nvPr>
        </p:nvSpPr>
        <p:spPr/>
        <p:txBody>
          <a:bodyPr/>
          <a:lstStyle/>
          <a:p>
            <a:r>
              <a:rPr lang="zh-CN" altLang="en-US" dirty="0"/>
              <a:t>结构体变量间的赋值</a:t>
            </a:r>
          </a:p>
        </p:txBody>
      </p:sp>
      <p:sp>
        <p:nvSpPr>
          <p:cNvPr id="3" name="文本占位符 2">
            <a:extLst>
              <a:ext uri="{FF2B5EF4-FFF2-40B4-BE49-F238E27FC236}">
                <a16:creationId xmlns:a16="http://schemas.microsoft.com/office/drawing/2014/main" id="{56480AA2-C7B1-4FC5-A67C-82487108BC1E}"/>
              </a:ext>
            </a:extLst>
          </p:cNvPr>
          <p:cNvSpPr>
            <a:spLocks noGrp="1"/>
          </p:cNvSpPr>
          <p:nvPr>
            <p:ph type="body" sz="quarter" idx="10"/>
          </p:nvPr>
        </p:nvSpPr>
        <p:spPr/>
        <p:txBody>
          <a:bodyPr/>
          <a:lstStyle/>
          <a:p>
            <a:r>
              <a:rPr lang="zh-CN" altLang="en-US" dirty="0"/>
              <a:t>什么是同类型？</a:t>
            </a:r>
            <a:r>
              <a:rPr lang="en-US" altLang="zh-CN" dirty="0"/>
              <a:t>C</a:t>
            </a:r>
            <a:r>
              <a:rPr lang="zh-CN" altLang="en-US" dirty="0"/>
              <a:t>语言对结构类型采用</a:t>
            </a:r>
            <a:r>
              <a:rPr lang="zh-CN" altLang="en-US" dirty="0">
                <a:solidFill>
                  <a:srgbClr val="0070C0"/>
                </a:solidFill>
              </a:rPr>
              <a:t>名字等价</a:t>
            </a:r>
            <a:r>
              <a:rPr lang="zh-CN" altLang="en-US" dirty="0"/>
              <a:t>，对其他类型采用</a:t>
            </a:r>
            <a:r>
              <a:rPr lang="zh-CN" altLang="en-US" dirty="0">
                <a:solidFill>
                  <a:srgbClr val="0070C0"/>
                </a:solidFill>
              </a:rPr>
              <a:t>结构等价</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为什么要名字等价？</a:t>
            </a:r>
          </a:p>
        </p:txBody>
      </p:sp>
      <p:sp>
        <p:nvSpPr>
          <p:cNvPr id="4" name="卷形: 垂直 3">
            <a:extLst>
              <a:ext uri="{FF2B5EF4-FFF2-40B4-BE49-F238E27FC236}">
                <a16:creationId xmlns:a16="http://schemas.microsoft.com/office/drawing/2014/main" id="{53E2187D-D0E3-47FB-BB9E-E9BF44289FEE}"/>
              </a:ext>
            </a:extLst>
          </p:cNvPr>
          <p:cNvSpPr/>
          <p:nvPr/>
        </p:nvSpPr>
        <p:spPr bwMode="auto">
          <a:xfrm>
            <a:off x="2213906" y="1439460"/>
            <a:ext cx="7025344" cy="2539690"/>
          </a:xfrm>
          <a:prstGeom prst="verticalScroll">
            <a:avLst>
              <a:gd name="adj" fmla="val 615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2" rtlCol="0" anchor="t" anchorCtr="0" compatLnSpc="1">
            <a:prstTxWarp prst="textNoShape">
              <a:avLst/>
            </a:prstTxWarp>
          </a:bodyPr>
          <a:lstStyle/>
          <a:p>
            <a:pPr algn="just"/>
            <a:r>
              <a:rPr lang="en-US" altLang="zh-CN" sz="2400" dirty="0">
                <a:latin typeface="Times New Roman" panose="02020603050405020304" pitchFamily="18" charset="0"/>
                <a:cs typeface="Times New Roman" panose="02020603050405020304" pitchFamily="18" charset="0"/>
              </a:rPr>
              <a:t>int a[10]; </a:t>
            </a:r>
          </a:p>
          <a:p>
            <a:pPr algn="just"/>
            <a:r>
              <a:rPr lang="en-US" altLang="zh-CN" sz="2400" dirty="0">
                <a:latin typeface="Times New Roman" panose="02020603050405020304" pitchFamily="18" charset="0"/>
                <a:cs typeface="Times New Roman" panose="02020603050405020304" pitchFamily="18" charset="0"/>
              </a:rPr>
              <a:t>struct S1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S2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S1 s;</a:t>
            </a:r>
          </a:p>
          <a:p>
            <a:pPr algn="just"/>
            <a:endParaRPr lang="en-US" altLang="zh-CN" sz="2400" dirty="0">
              <a:latin typeface="Times New Roman" panose="02020603050405020304" pitchFamily="18" charset="0"/>
              <a:cs typeface="Times New Roman" panose="02020603050405020304" pitchFamily="18" charset="0"/>
            </a:endParaRPr>
          </a:p>
          <a:p>
            <a:pPr algn="just"/>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int *fun1(){</a:t>
            </a:r>
          </a:p>
          <a:p>
            <a:pPr algn="just"/>
            <a:r>
              <a:rPr lang="en-US" altLang="zh-CN" sz="2400" dirty="0">
                <a:latin typeface="Times New Roman" panose="02020603050405020304" pitchFamily="18" charset="0"/>
                <a:cs typeface="Times New Roman" panose="02020603050405020304" pitchFamily="18" charset="0"/>
              </a:rPr>
              <a:t>    return(a);</a:t>
            </a:r>
          </a:p>
          <a:p>
            <a:pPr algn="just"/>
            <a:r>
              <a:rPr lang="en-US" altLang="zh-CN" sz="2400" dirty="0">
                <a:latin typeface="Times New Roman" panose="02020603050405020304" pitchFamily="18" charset="0"/>
                <a:cs typeface="Times New Roman" panose="02020603050405020304" pitchFamily="18" charset="0"/>
              </a:rPr>
              <a:t>}</a:t>
            </a:r>
          </a:p>
          <a:p>
            <a:pPr algn="just"/>
            <a:r>
              <a:rPr lang="en-US" altLang="zh-CN" sz="2400" dirty="0">
                <a:latin typeface="Times New Roman" panose="02020603050405020304" pitchFamily="18" charset="0"/>
                <a:cs typeface="Times New Roman" panose="02020603050405020304" pitchFamily="18" charset="0"/>
              </a:rPr>
              <a:t>struct S2 fun2() {</a:t>
            </a:r>
          </a:p>
          <a:p>
            <a:pPr algn="just"/>
            <a:r>
              <a:rPr lang="en-US" altLang="zh-CN" sz="2400" dirty="0">
                <a:latin typeface="Times New Roman" panose="02020603050405020304" pitchFamily="18" charset="0"/>
                <a:cs typeface="Times New Roman" panose="02020603050405020304" pitchFamily="18" charset="0"/>
              </a:rPr>
              <a:t>    return(s);</a:t>
            </a:r>
          </a:p>
          <a:p>
            <a:pPr algn="just"/>
            <a:r>
              <a:rPr lang="en-US" altLang="zh-CN" sz="2400" dirty="0">
                <a:latin typeface="Times New Roman" panose="02020603050405020304" pitchFamily="18" charset="0"/>
                <a:cs typeface="Times New Roman" panose="02020603050405020304" pitchFamily="18" charset="0"/>
              </a:rPr>
              <a:t>}</a:t>
            </a:r>
          </a:p>
        </p:txBody>
      </p:sp>
      <p:sp>
        <p:nvSpPr>
          <p:cNvPr id="5" name="标注: 线形(带边框和强调线) 4">
            <a:extLst>
              <a:ext uri="{FF2B5EF4-FFF2-40B4-BE49-F238E27FC236}">
                <a16:creationId xmlns:a16="http://schemas.microsoft.com/office/drawing/2014/main" id="{17010693-E7D4-445A-9690-F5C6A934B0FC}"/>
              </a:ext>
            </a:extLst>
          </p:cNvPr>
          <p:cNvSpPr/>
          <p:nvPr/>
        </p:nvSpPr>
        <p:spPr bwMode="auto">
          <a:xfrm>
            <a:off x="8550064" y="1800559"/>
            <a:ext cx="1224136" cy="444490"/>
          </a:xfrm>
          <a:prstGeom prst="accentBorderCallout1">
            <a:avLst>
              <a:gd name="adj1" fmla="val 18750"/>
              <a:gd name="adj2" fmla="val -8333"/>
              <a:gd name="adj3" fmla="val 100135"/>
              <a:gd name="adj4" fmla="val -10587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lang="zh-CN" altLang="en-US" dirty="0">
                <a:solidFill>
                  <a:schemeClr val="tx1"/>
                </a:solidFill>
                <a:latin typeface="Calibri" panose="020F0502020204030204" pitchFamily="34" charset="0"/>
                <a:cs typeface="Arial" panose="020B0604020202020204" pitchFamily="34" charset="0"/>
              </a:rPr>
              <a:t>结构等价</a:t>
            </a:r>
          </a:p>
        </p:txBody>
      </p:sp>
      <p:sp>
        <p:nvSpPr>
          <p:cNvPr id="6" name="标注: 线形(带边框和强调线) 5">
            <a:extLst>
              <a:ext uri="{FF2B5EF4-FFF2-40B4-BE49-F238E27FC236}">
                <a16:creationId xmlns:a16="http://schemas.microsoft.com/office/drawing/2014/main" id="{21249A15-9E40-4E12-8B37-A9C394D1E902}"/>
              </a:ext>
            </a:extLst>
          </p:cNvPr>
          <p:cNvSpPr/>
          <p:nvPr/>
        </p:nvSpPr>
        <p:spPr bwMode="auto">
          <a:xfrm>
            <a:off x="8550064" y="2926967"/>
            <a:ext cx="1601826" cy="614400"/>
          </a:xfrm>
          <a:prstGeom prst="accentBorderCallout1">
            <a:avLst>
              <a:gd name="adj1" fmla="val 18750"/>
              <a:gd name="adj2" fmla="val -8333"/>
              <a:gd name="adj3" fmla="val 66625"/>
              <a:gd name="adj4" fmla="val -83384"/>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eaLnBrk="1" hangingPunct="1"/>
            <a:r>
              <a:rPr lang="zh-CN" altLang="en-US" dirty="0">
                <a:solidFill>
                  <a:schemeClr val="tx1"/>
                </a:solidFill>
                <a:latin typeface="Calibri" panose="020F0502020204030204" pitchFamily="34" charset="0"/>
                <a:cs typeface="Arial" panose="020B0604020202020204" pitchFamily="34" charset="0"/>
              </a:rPr>
              <a:t>名字不等价，报错</a:t>
            </a:r>
          </a:p>
        </p:txBody>
      </p:sp>
      <p:grpSp>
        <p:nvGrpSpPr>
          <p:cNvPr id="7" name="组合 6">
            <a:extLst>
              <a:ext uri="{FF2B5EF4-FFF2-40B4-BE49-F238E27FC236}">
                <a16:creationId xmlns:a16="http://schemas.microsoft.com/office/drawing/2014/main" id="{AB4A4ACA-D4B3-45B4-8859-9F22E6293F78}"/>
              </a:ext>
            </a:extLst>
          </p:cNvPr>
          <p:cNvGrpSpPr/>
          <p:nvPr/>
        </p:nvGrpSpPr>
        <p:grpSpPr>
          <a:xfrm>
            <a:off x="5453266" y="4768568"/>
            <a:ext cx="4761707" cy="1497081"/>
            <a:chOff x="3874554" y="4291619"/>
            <a:chExt cx="4761707" cy="1497081"/>
          </a:xfrm>
        </p:grpSpPr>
        <p:sp>
          <p:nvSpPr>
            <p:cNvPr id="8" name="Rectangle 5">
              <a:extLst>
                <a:ext uri="{FF2B5EF4-FFF2-40B4-BE49-F238E27FC236}">
                  <a16:creationId xmlns:a16="http://schemas.microsoft.com/office/drawing/2014/main" id="{9E852884-A6A7-4723-95C9-FD91E1922894}"/>
                </a:ext>
              </a:extLst>
            </p:cNvPr>
            <p:cNvSpPr>
              <a:spLocks noChangeArrowheads="1"/>
            </p:cNvSpPr>
            <p:nvPr/>
          </p:nvSpPr>
          <p:spPr bwMode="auto">
            <a:xfrm>
              <a:off x="4981621" y="4291619"/>
              <a:ext cx="210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struct node</a:t>
              </a:r>
            </a:p>
          </p:txBody>
        </p:sp>
        <p:sp>
          <p:nvSpPr>
            <p:cNvPr id="9" name="Line 14">
              <a:extLst>
                <a:ext uri="{FF2B5EF4-FFF2-40B4-BE49-F238E27FC236}">
                  <a16:creationId xmlns:a16="http://schemas.microsoft.com/office/drawing/2014/main" id="{81525D08-54C7-42B1-9663-C20DD6366FF7}"/>
                </a:ext>
              </a:extLst>
            </p:cNvPr>
            <p:cNvSpPr>
              <a:spLocks noChangeShapeType="1"/>
            </p:cNvSpPr>
            <p:nvPr/>
          </p:nvSpPr>
          <p:spPr bwMode="auto">
            <a:xfrm flipH="1">
              <a:off x="4668368" y="4728752"/>
              <a:ext cx="1049859" cy="5683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10" name="Line 15">
              <a:extLst>
                <a:ext uri="{FF2B5EF4-FFF2-40B4-BE49-F238E27FC236}">
                  <a16:creationId xmlns:a16="http://schemas.microsoft.com/office/drawing/2014/main" id="{1596C392-D890-468D-A8AB-A6399EBA293E}"/>
                </a:ext>
              </a:extLst>
            </p:cNvPr>
            <p:cNvSpPr>
              <a:spLocks noChangeShapeType="1"/>
            </p:cNvSpPr>
            <p:nvPr/>
          </p:nvSpPr>
          <p:spPr bwMode="auto">
            <a:xfrm>
              <a:off x="6069852" y="4728976"/>
              <a:ext cx="1170384" cy="5953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11" name="Rectangle 16">
              <a:extLst>
                <a:ext uri="{FF2B5EF4-FFF2-40B4-BE49-F238E27FC236}">
                  <a16:creationId xmlns:a16="http://schemas.microsoft.com/office/drawing/2014/main" id="{494D1282-E81A-4C44-94EE-CAAD8BAB7192}"/>
                </a:ext>
              </a:extLst>
            </p:cNvPr>
            <p:cNvSpPr>
              <a:spLocks noChangeArrowheads="1"/>
            </p:cNvSpPr>
            <p:nvPr/>
          </p:nvSpPr>
          <p:spPr bwMode="auto">
            <a:xfrm>
              <a:off x="3874554" y="5327072"/>
              <a:ext cx="144016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int info</a:t>
              </a:r>
            </a:p>
          </p:txBody>
        </p:sp>
        <p:sp>
          <p:nvSpPr>
            <p:cNvPr id="12" name="Rectangle 18">
              <a:extLst>
                <a:ext uri="{FF2B5EF4-FFF2-40B4-BE49-F238E27FC236}">
                  <a16:creationId xmlns:a16="http://schemas.microsoft.com/office/drawing/2014/main" id="{486576A9-4125-4B38-8B1F-DBF74818FD6F}"/>
                </a:ext>
              </a:extLst>
            </p:cNvPr>
            <p:cNvSpPr>
              <a:spLocks noChangeArrowheads="1"/>
            </p:cNvSpPr>
            <p:nvPr/>
          </p:nvSpPr>
          <p:spPr bwMode="auto">
            <a:xfrm>
              <a:off x="5718227" y="5311650"/>
              <a:ext cx="2918034"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rIns="18000" bIns="10800"/>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lang="en-US" altLang="zh-CN" sz="2400" dirty="0">
                  <a:ea typeface="微软雅黑" panose="020B0503020204020204" pitchFamily="34" charset="-122"/>
                  <a:cs typeface="Times New Roman" panose="02020603050405020304" pitchFamily="18" charset="0"/>
                </a:rPr>
                <a:t>struct node </a:t>
              </a:r>
              <a:r>
                <a:rPr lang="zh-CN" altLang="en-US" sz="2400" dirty="0">
                  <a:ea typeface="微软雅黑" panose="020B0503020204020204" pitchFamily="34" charset="-122"/>
                  <a:cs typeface="Times New Roman" panose="02020603050405020304" pitchFamily="18" charset="0"/>
                </a:rPr>
                <a:t>* </a:t>
              </a:r>
              <a:r>
                <a:rPr lang="en-US" altLang="zh-CN" sz="2400" dirty="0">
                  <a:ea typeface="微软雅黑" panose="020B0503020204020204" pitchFamily="34" charset="-122"/>
                  <a:cs typeface="Times New Roman" panose="02020603050405020304" pitchFamily="18" charset="0"/>
                </a:rPr>
                <a:t>next</a:t>
              </a:r>
            </a:p>
          </p:txBody>
        </p:sp>
        <p:sp>
          <p:nvSpPr>
            <p:cNvPr id="13" name="任意多边形 65">
              <a:extLst>
                <a:ext uri="{FF2B5EF4-FFF2-40B4-BE49-F238E27FC236}">
                  <a16:creationId xmlns:a16="http://schemas.microsoft.com/office/drawing/2014/main" id="{049B7E60-A198-4B4E-A7C7-2B295DA48C55}"/>
                </a:ext>
              </a:extLst>
            </p:cNvPr>
            <p:cNvSpPr/>
            <p:nvPr/>
          </p:nvSpPr>
          <p:spPr>
            <a:xfrm>
              <a:off x="6608236" y="4377553"/>
              <a:ext cx="1936366" cy="1411147"/>
            </a:xfrm>
            <a:custGeom>
              <a:avLst/>
              <a:gdLst>
                <a:gd name="connsiteX0" fmla="*/ 820271 w 1966672"/>
                <a:gd name="connsiteY0" fmla="*/ 1997174 h 2395100"/>
                <a:gd name="connsiteX1" fmla="*/ 1331259 w 1966672"/>
                <a:gd name="connsiteY1" fmla="*/ 2279562 h 2395100"/>
                <a:gd name="connsiteX2" fmla="*/ 1748118 w 1966672"/>
                <a:gd name="connsiteY2" fmla="*/ 2225774 h 2395100"/>
                <a:gd name="connsiteX3" fmla="*/ 1842247 w 1966672"/>
                <a:gd name="connsiteY3" fmla="*/ 343186 h 2395100"/>
                <a:gd name="connsiteX4" fmla="*/ 0 w 1966672"/>
                <a:gd name="connsiteY4" fmla="*/ 7009 h 2395100"/>
                <a:gd name="connsiteX0" fmla="*/ 820271 w 2005150"/>
                <a:gd name="connsiteY0" fmla="*/ 1992070 h 2287940"/>
                <a:gd name="connsiteX1" fmla="*/ 1331259 w 2005150"/>
                <a:gd name="connsiteY1" fmla="*/ 2274458 h 2287940"/>
                <a:gd name="connsiteX2" fmla="*/ 1855694 w 2005150"/>
                <a:gd name="connsiteY2" fmla="*/ 1561764 h 2287940"/>
                <a:gd name="connsiteX3" fmla="*/ 1842247 w 2005150"/>
                <a:gd name="connsiteY3" fmla="*/ 338082 h 2287940"/>
                <a:gd name="connsiteX4" fmla="*/ 0 w 2005150"/>
                <a:gd name="connsiteY4" fmla="*/ 1905 h 2287940"/>
                <a:gd name="connsiteX0" fmla="*/ 820271 w 1997190"/>
                <a:gd name="connsiteY0" fmla="*/ 1992070 h 2249738"/>
                <a:gd name="connsiteX1" fmla="*/ 1506071 w 1997190"/>
                <a:gd name="connsiteY1" fmla="*/ 2234117 h 2249738"/>
                <a:gd name="connsiteX2" fmla="*/ 1855694 w 1997190"/>
                <a:gd name="connsiteY2" fmla="*/ 1561764 h 2249738"/>
                <a:gd name="connsiteX3" fmla="*/ 1842247 w 1997190"/>
                <a:gd name="connsiteY3" fmla="*/ 338082 h 2249738"/>
                <a:gd name="connsiteX4" fmla="*/ 0 w 1997190"/>
                <a:gd name="connsiteY4" fmla="*/ 1905 h 2249738"/>
                <a:gd name="connsiteX0" fmla="*/ 820271 w 1855873"/>
                <a:gd name="connsiteY0" fmla="*/ 1995141 h 2252809"/>
                <a:gd name="connsiteX1" fmla="*/ 1506071 w 1855873"/>
                <a:gd name="connsiteY1" fmla="*/ 2237188 h 2252809"/>
                <a:gd name="connsiteX2" fmla="*/ 1855694 w 1855873"/>
                <a:gd name="connsiteY2" fmla="*/ 1564835 h 2252809"/>
                <a:gd name="connsiteX3" fmla="*/ 1465730 w 1855873"/>
                <a:gd name="connsiteY3" fmla="*/ 260471 h 2252809"/>
                <a:gd name="connsiteX4" fmla="*/ 0 w 1855873"/>
                <a:gd name="connsiteY4" fmla="*/ 4976 h 2252809"/>
                <a:gd name="connsiteX0" fmla="*/ 820271 w 1855694"/>
                <a:gd name="connsiteY0" fmla="*/ 1994209 h 2251877"/>
                <a:gd name="connsiteX1" fmla="*/ 1506071 w 1855694"/>
                <a:gd name="connsiteY1" fmla="*/ 2236256 h 2251877"/>
                <a:gd name="connsiteX2" fmla="*/ 1855694 w 1855694"/>
                <a:gd name="connsiteY2" fmla="*/ 1563903 h 2251877"/>
                <a:gd name="connsiteX3" fmla="*/ 1506071 w 1855694"/>
                <a:gd name="connsiteY3" fmla="*/ 272986 h 2251877"/>
                <a:gd name="connsiteX4" fmla="*/ 0 w 1855694"/>
                <a:gd name="connsiteY4" fmla="*/ 4044 h 2251877"/>
                <a:gd name="connsiteX0" fmla="*/ 820271 w 1709390"/>
                <a:gd name="connsiteY0" fmla="*/ 1994209 h 2251877"/>
                <a:gd name="connsiteX1" fmla="*/ 1506071 w 1709390"/>
                <a:gd name="connsiteY1" fmla="*/ 2236256 h 2251877"/>
                <a:gd name="connsiteX2" fmla="*/ 1694330 w 1709390"/>
                <a:gd name="connsiteY2" fmla="*/ 1563903 h 2251877"/>
                <a:gd name="connsiteX3" fmla="*/ 1506071 w 1709390"/>
                <a:gd name="connsiteY3" fmla="*/ 272986 h 2251877"/>
                <a:gd name="connsiteX4" fmla="*/ 0 w 1709390"/>
                <a:gd name="connsiteY4" fmla="*/ 4044 h 2251877"/>
                <a:gd name="connsiteX0" fmla="*/ 820271 w 1714244"/>
                <a:gd name="connsiteY0" fmla="*/ 1994209 h 2214438"/>
                <a:gd name="connsiteX1" fmla="*/ 1438836 w 1714244"/>
                <a:gd name="connsiteY1" fmla="*/ 2195915 h 2214438"/>
                <a:gd name="connsiteX2" fmla="*/ 1694330 w 1714244"/>
                <a:gd name="connsiteY2" fmla="*/ 1563903 h 2214438"/>
                <a:gd name="connsiteX3" fmla="*/ 1506071 w 1714244"/>
                <a:gd name="connsiteY3" fmla="*/ 272986 h 2214438"/>
                <a:gd name="connsiteX4" fmla="*/ 0 w 1714244"/>
                <a:gd name="connsiteY4" fmla="*/ 4044 h 2214438"/>
                <a:gd name="connsiteX0" fmla="*/ 820271 w 1756063"/>
                <a:gd name="connsiteY0" fmla="*/ 1994209 h 2214438"/>
                <a:gd name="connsiteX1" fmla="*/ 1438836 w 1756063"/>
                <a:gd name="connsiteY1" fmla="*/ 2195915 h 2214438"/>
                <a:gd name="connsiteX2" fmla="*/ 1748118 w 1756063"/>
                <a:gd name="connsiteY2" fmla="*/ 1563903 h 2214438"/>
                <a:gd name="connsiteX3" fmla="*/ 1506071 w 1756063"/>
                <a:gd name="connsiteY3" fmla="*/ 272986 h 2214438"/>
                <a:gd name="connsiteX4" fmla="*/ 0 w 1756063"/>
                <a:gd name="connsiteY4" fmla="*/ 4044 h 2214438"/>
                <a:gd name="connsiteX0" fmla="*/ 820271 w 1760914"/>
                <a:gd name="connsiteY0" fmla="*/ 1994209 h 2166530"/>
                <a:gd name="connsiteX1" fmla="*/ 1371600 w 1760914"/>
                <a:gd name="connsiteY1" fmla="*/ 2142127 h 2166530"/>
                <a:gd name="connsiteX2" fmla="*/ 1748118 w 1760914"/>
                <a:gd name="connsiteY2" fmla="*/ 1563903 h 2166530"/>
                <a:gd name="connsiteX3" fmla="*/ 1506071 w 1760914"/>
                <a:gd name="connsiteY3" fmla="*/ 272986 h 2166530"/>
                <a:gd name="connsiteX4" fmla="*/ 0 w 1760914"/>
                <a:gd name="connsiteY4" fmla="*/ 4044 h 2166530"/>
                <a:gd name="connsiteX0" fmla="*/ 820271 w 1700873"/>
                <a:gd name="connsiteY0" fmla="*/ 1993549 h 2171469"/>
                <a:gd name="connsiteX1" fmla="*/ 1371600 w 1700873"/>
                <a:gd name="connsiteY1" fmla="*/ 2141467 h 2171469"/>
                <a:gd name="connsiteX2" fmla="*/ 1667436 w 1700873"/>
                <a:gd name="connsiteY2" fmla="*/ 1482561 h 2171469"/>
                <a:gd name="connsiteX3" fmla="*/ 1506071 w 1700873"/>
                <a:gd name="connsiteY3" fmla="*/ 272326 h 2171469"/>
                <a:gd name="connsiteX4" fmla="*/ 0 w 1700873"/>
                <a:gd name="connsiteY4" fmla="*/ 3384 h 2171469"/>
                <a:gd name="connsiteX0" fmla="*/ 820271 w 1675651"/>
                <a:gd name="connsiteY0" fmla="*/ 2000652 h 2178572"/>
                <a:gd name="connsiteX1" fmla="*/ 1371600 w 1675651"/>
                <a:gd name="connsiteY1" fmla="*/ 2148570 h 2178572"/>
                <a:gd name="connsiteX2" fmla="*/ 1667436 w 1675651"/>
                <a:gd name="connsiteY2" fmla="*/ 1489664 h 2178572"/>
                <a:gd name="connsiteX3" fmla="*/ 1438836 w 1675651"/>
                <a:gd name="connsiteY3" fmla="*/ 212193 h 2178572"/>
                <a:gd name="connsiteX4" fmla="*/ 0 w 1675651"/>
                <a:gd name="connsiteY4" fmla="*/ 10487 h 2178572"/>
                <a:gd name="connsiteX0" fmla="*/ 820271 w 1616815"/>
                <a:gd name="connsiteY0" fmla="*/ 1999534 h 2180281"/>
                <a:gd name="connsiteX1" fmla="*/ 1371600 w 1616815"/>
                <a:gd name="connsiteY1" fmla="*/ 2147452 h 2180281"/>
                <a:gd name="connsiteX2" fmla="*/ 1586754 w 1616815"/>
                <a:gd name="connsiteY2" fmla="*/ 1448205 h 2180281"/>
                <a:gd name="connsiteX3" fmla="*/ 1438836 w 1616815"/>
                <a:gd name="connsiteY3" fmla="*/ 211075 h 2180281"/>
                <a:gd name="connsiteX4" fmla="*/ 0 w 1616815"/>
                <a:gd name="connsiteY4" fmla="*/ 9369 h 2180281"/>
                <a:gd name="connsiteX0" fmla="*/ 820271 w 1604289"/>
                <a:gd name="connsiteY0" fmla="*/ 1992469 h 2173216"/>
                <a:gd name="connsiteX1" fmla="*/ 1371600 w 1604289"/>
                <a:gd name="connsiteY1" fmla="*/ 2140387 h 2173216"/>
                <a:gd name="connsiteX2" fmla="*/ 1586754 w 1604289"/>
                <a:gd name="connsiteY2" fmla="*/ 1441140 h 2173216"/>
                <a:gd name="connsiteX3" fmla="*/ 1411942 w 1604289"/>
                <a:gd name="connsiteY3" fmla="*/ 298140 h 2173216"/>
                <a:gd name="connsiteX4" fmla="*/ 0 w 1604289"/>
                <a:gd name="connsiteY4" fmla="*/ 2304 h 2173216"/>
                <a:gd name="connsiteX0" fmla="*/ 820271 w 1587225"/>
                <a:gd name="connsiteY0" fmla="*/ 2117642 h 2298389"/>
                <a:gd name="connsiteX1" fmla="*/ 1371600 w 1587225"/>
                <a:gd name="connsiteY1" fmla="*/ 2265560 h 2298389"/>
                <a:gd name="connsiteX2" fmla="*/ 1586754 w 1587225"/>
                <a:gd name="connsiteY2" fmla="*/ 1566313 h 2298389"/>
                <a:gd name="connsiteX3" fmla="*/ 1323451 w 1587225"/>
                <a:gd name="connsiteY3" fmla="*/ 104396 h 2298389"/>
                <a:gd name="connsiteX4" fmla="*/ 0 w 1587225"/>
                <a:gd name="connsiteY4" fmla="*/ 127477 h 2298389"/>
                <a:gd name="connsiteX0" fmla="*/ 820271 w 1587225"/>
                <a:gd name="connsiteY0" fmla="*/ 2142284 h 2323031"/>
                <a:gd name="connsiteX1" fmla="*/ 1371600 w 1587225"/>
                <a:gd name="connsiteY1" fmla="*/ 2290202 h 2323031"/>
                <a:gd name="connsiteX2" fmla="*/ 1586754 w 1587225"/>
                <a:gd name="connsiteY2" fmla="*/ 1590955 h 2323031"/>
                <a:gd name="connsiteX3" fmla="*/ 1323451 w 1587225"/>
                <a:gd name="connsiteY3" fmla="*/ 129038 h 2323031"/>
                <a:gd name="connsiteX4" fmla="*/ 0 w 1587225"/>
                <a:gd name="connsiteY4" fmla="*/ 152119 h 2323031"/>
                <a:gd name="connsiteX0" fmla="*/ 820271 w 1591738"/>
                <a:gd name="connsiteY0" fmla="*/ 2148901 h 2329648"/>
                <a:gd name="connsiteX1" fmla="*/ 1371600 w 1591738"/>
                <a:gd name="connsiteY1" fmla="*/ 2296819 h 2329648"/>
                <a:gd name="connsiteX2" fmla="*/ 1586754 w 1591738"/>
                <a:gd name="connsiteY2" fmla="*/ 1597572 h 2329648"/>
                <a:gd name="connsiteX3" fmla="*/ 1185799 w 1591738"/>
                <a:gd name="connsiteY3" fmla="*/ 125688 h 2329648"/>
                <a:gd name="connsiteX4" fmla="*/ 0 w 1591738"/>
                <a:gd name="connsiteY4" fmla="*/ 158736 h 2329648"/>
                <a:gd name="connsiteX0" fmla="*/ 820271 w 1507840"/>
                <a:gd name="connsiteY0" fmla="*/ 2148901 h 2401759"/>
                <a:gd name="connsiteX1" fmla="*/ 1371600 w 1507840"/>
                <a:gd name="connsiteY1" fmla="*/ 2296819 h 2401759"/>
                <a:gd name="connsiteX2" fmla="*/ 1498264 w 1507840"/>
                <a:gd name="connsiteY2" fmla="*/ 600955 h 2401759"/>
                <a:gd name="connsiteX3" fmla="*/ 1185799 w 1507840"/>
                <a:gd name="connsiteY3" fmla="*/ 125688 h 2401759"/>
                <a:gd name="connsiteX4" fmla="*/ 0 w 1507840"/>
                <a:gd name="connsiteY4" fmla="*/ 158736 h 2401759"/>
                <a:gd name="connsiteX0" fmla="*/ 820271 w 1584081"/>
                <a:gd name="connsiteY0" fmla="*/ 2148901 h 2168327"/>
                <a:gd name="connsiteX1" fmla="*/ 1528916 w 1584081"/>
                <a:gd name="connsiteY1" fmla="*/ 1529424 h 2168327"/>
                <a:gd name="connsiteX2" fmla="*/ 1498264 w 1584081"/>
                <a:gd name="connsiteY2" fmla="*/ 600955 h 2168327"/>
                <a:gd name="connsiteX3" fmla="*/ 1185799 w 1584081"/>
                <a:gd name="connsiteY3" fmla="*/ 125688 h 2168327"/>
                <a:gd name="connsiteX4" fmla="*/ 0 w 1584081"/>
                <a:gd name="connsiteY4" fmla="*/ 158736 h 2168327"/>
                <a:gd name="connsiteX0" fmla="*/ 869432 w 1580452"/>
                <a:gd name="connsiteY0" fmla="*/ 1451269 h 1599451"/>
                <a:gd name="connsiteX1" fmla="*/ 1528916 w 1580452"/>
                <a:gd name="connsiteY1" fmla="*/ 1529424 h 1599451"/>
                <a:gd name="connsiteX2" fmla="*/ 1498264 w 1580452"/>
                <a:gd name="connsiteY2" fmla="*/ 600955 h 1599451"/>
                <a:gd name="connsiteX3" fmla="*/ 1185799 w 1580452"/>
                <a:gd name="connsiteY3" fmla="*/ 125688 h 1599451"/>
                <a:gd name="connsiteX4" fmla="*/ 0 w 1580452"/>
                <a:gd name="connsiteY4" fmla="*/ 158736 h 1599451"/>
                <a:gd name="connsiteX0" fmla="*/ 869432 w 1559445"/>
                <a:gd name="connsiteY0" fmla="*/ 1451269 h 1712722"/>
                <a:gd name="connsiteX1" fmla="*/ 1499419 w 1559445"/>
                <a:gd name="connsiteY1" fmla="*/ 1668951 h 1712722"/>
                <a:gd name="connsiteX2" fmla="*/ 1498264 w 1559445"/>
                <a:gd name="connsiteY2" fmla="*/ 600955 h 1712722"/>
                <a:gd name="connsiteX3" fmla="*/ 1185799 w 1559445"/>
                <a:gd name="connsiteY3" fmla="*/ 125688 h 1712722"/>
                <a:gd name="connsiteX4" fmla="*/ 0 w 1559445"/>
                <a:gd name="connsiteY4" fmla="*/ 158736 h 1712722"/>
                <a:gd name="connsiteX0" fmla="*/ 869432 w 1586117"/>
                <a:gd name="connsiteY0" fmla="*/ 1451269 h 1705490"/>
                <a:gd name="connsiteX1" fmla="*/ 1499419 w 1586117"/>
                <a:gd name="connsiteY1" fmla="*/ 1668951 h 1705490"/>
                <a:gd name="connsiteX2" fmla="*/ 1547425 w 1586117"/>
                <a:gd name="connsiteY2" fmla="*/ 710583 h 1705490"/>
                <a:gd name="connsiteX3" fmla="*/ 1185799 w 1586117"/>
                <a:gd name="connsiteY3" fmla="*/ 125688 h 1705490"/>
                <a:gd name="connsiteX4" fmla="*/ 0 w 1586117"/>
                <a:gd name="connsiteY4" fmla="*/ 158736 h 1705490"/>
                <a:gd name="connsiteX0" fmla="*/ 869432 w 1574360"/>
                <a:gd name="connsiteY0" fmla="*/ 1451269 h 1705490"/>
                <a:gd name="connsiteX1" fmla="*/ 1499419 w 1574360"/>
                <a:gd name="connsiteY1" fmla="*/ 1668951 h 1705490"/>
                <a:gd name="connsiteX2" fmla="*/ 1547425 w 1574360"/>
                <a:gd name="connsiteY2" fmla="*/ 710583 h 1705490"/>
                <a:gd name="connsiteX3" fmla="*/ 1185799 w 1574360"/>
                <a:gd name="connsiteY3" fmla="*/ 125688 h 1705490"/>
                <a:gd name="connsiteX4" fmla="*/ 0 w 1574360"/>
                <a:gd name="connsiteY4" fmla="*/ 158736 h 1705490"/>
                <a:gd name="connsiteX0" fmla="*/ 869432 w 1555600"/>
                <a:gd name="connsiteY0" fmla="*/ 1451269 h 1653757"/>
                <a:gd name="connsiteX1" fmla="*/ 1391264 w 1555600"/>
                <a:gd name="connsiteY1" fmla="*/ 1609154 h 1653757"/>
                <a:gd name="connsiteX2" fmla="*/ 1547425 w 1555600"/>
                <a:gd name="connsiteY2" fmla="*/ 710583 h 1653757"/>
                <a:gd name="connsiteX3" fmla="*/ 1185799 w 1555600"/>
                <a:gd name="connsiteY3" fmla="*/ 125688 h 1653757"/>
                <a:gd name="connsiteX4" fmla="*/ 0 w 1555600"/>
                <a:gd name="connsiteY4" fmla="*/ 158736 h 1653757"/>
                <a:gd name="connsiteX0" fmla="*/ 869432 w 1565019"/>
                <a:gd name="connsiteY0" fmla="*/ 1451269 h 1637063"/>
                <a:gd name="connsiteX1" fmla="*/ 1391264 w 1565019"/>
                <a:gd name="connsiteY1" fmla="*/ 1609154 h 1637063"/>
                <a:gd name="connsiteX2" fmla="*/ 1547425 w 1565019"/>
                <a:gd name="connsiteY2" fmla="*/ 710583 h 1637063"/>
                <a:gd name="connsiteX3" fmla="*/ 1185799 w 1565019"/>
                <a:gd name="connsiteY3" fmla="*/ 125688 h 1637063"/>
                <a:gd name="connsiteX4" fmla="*/ 0 w 1565019"/>
                <a:gd name="connsiteY4" fmla="*/ 158736 h 1637063"/>
                <a:gd name="connsiteX0" fmla="*/ 948090 w 1554805"/>
                <a:gd name="connsiteY0" fmla="*/ 1391473 h 1641820"/>
                <a:gd name="connsiteX1" fmla="*/ 1391264 w 1554805"/>
                <a:gd name="connsiteY1" fmla="*/ 1609154 h 1641820"/>
                <a:gd name="connsiteX2" fmla="*/ 1547425 w 1554805"/>
                <a:gd name="connsiteY2" fmla="*/ 710583 h 1641820"/>
                <a:gd name="connsiteX3" fmla="*/ 1185799 w 1554805"/>
                <a:gd name="connsiteY3" fmla="*/ 125688 h 1641820"/>
                <a:gd name="connsiteX4" fmla="*/ 0 w 1554805"/>
                <a:gd name="connsiteY4" fmla="*/ 158736 h 1641820"/>
                <a:gd name="connsiteX0" fmla="*/ 948090 w 1554805"/>
                <a:gd name="connsiteY0" fmla="*/ 1391473 h 1648646"/>
                <a:gd name="connsiteX1" fmla="*/ 1391264 w 1554805"/>
                <a:gd name="connsiteY1" fmla="*/ 1609154 h 1648646"/>
                <a:gd name="connsiteX2" fmla="*/ 1547425 w 1554805"/>
                <a:gd name="connsiteY2" fmla="*/ 710583 h 1648646"/>
                <a:gd name="connsiteX3" fmla="*/ 1185799 w 1554805"/>
                <a:gd name="connsiteY3" fmla="*/ 125688 h 1648646"/>
                <a:gd name="connsiteX4" fmla="*/ 0 w 1554805"/>
                <a:gd name="connsiteY4" fmla="*/ 158736 h 1648646"/>
                <a:gd name="connsiteX0" fmla="*/ 948090 w 1504706"/>
                <a:gd name="connsiteY0" fmla="*/ 1391473 h 1643017"/>
                <a:gd name="connsiteX1" fmla="*/ 1391264 w 1504706"/>
                <a:gd name="connsiteY1" fmla="*/ 1609154 h 1643017"/>
                <a:gd name="connsiteX2" fmla="*/ 1493300 w 1504706"/>
                <a:gd name="connsiteY2" fmla="*/ 792065 h 1643017"/>
                <a:gd name="connsiteX3" fmla="*/ 1185799 w 1504706"/>
                <a:gd name="connsiteY3" fmla="*/ 125688 h 1643017"/>
                <a:gd name="connsiteX4" fmla="*/ 0 w 1504706"/>
                <a:gd name="connsiteY4" fmla="*/ 158736 h 1643017"/>
                <a:gd name="connsiteX0" fmla="*/ 948090 w 1498384"/>
                <a:gd name="connsiteY0" fmla="*/ 1391473 h 1584836"/>
                <a:gd name="connsiteX1" fmla="*/ 1346159 w 1498384"/>
                <a:gd name="connsiteY1" fmla="*/ 1537858 h 1584836"/>
                <a:gd name="connsiteX2" fmla="*/ 1493300 w 1498384"/>
                <a:gd name="connsiteY2" fmla="*/ 792065 h 1584836"/>
                <a:gd name="connsiteX3" fmla="*/ 1185799 w 1498384"/>
                <a:gd name="connsiteY3" fmla="*/ 125688 h 1584836"/>
                <a:gd name="connsiteX4" fmla="*/ 0 w 1498384"/>
                <a:gd name="connsiteY4" fmla="*/ 158736 h 1584836"/>
                <a:gd name="connsiteX0" fmla="*/ 948090 w 1500537"/>
                <a:gd name="connsiteY0" fmla="*/ 1391473 h 1575798"/>
                <a:gd name="connsiteX1" fmla="*/ 1346159 w 1500537"/>
                <a:gd name="connsiteY1" fmla="*/ 1537858 h 1575798"/>
                <a:gd name="connsiteX2" fmla="*/ 1493300 w 1500537"/>
                <a:gd name="connsiteY2" fmla="*/ 792065 h 1575798"/>
                <a:gd name="connsiteX3" fmla="*/ 1185799 w 1500537"/>
                <a:gd name="connsiteY3" fmla="*/ 125688 h 1575798"/>
                <a:gd name="connsiteX4" fmla="*/ 0 w 1500537"/>
                <a:gd name="connsiteY4" fmla="*/ 158736 h 1575798"/>
                <a:gd name="connsiteX0" fmla="*/ 1435223 w 1987670"/>
                <a:gd name="connsiteY0" fmla="*/ 1354581 h 1538906"/>
                <a:gd name="connsiteX1" fmla="*/ 1833292 w 1987670"/>
                <a:gd name="connsiteY1" fmla="*/ 1500966 h 1538906"/>
                <a:gd name="connsiteX2" fmla="*/ 1980433 w 1987670"/>
                <a:gd name="connsiteY2" fmla="*/ 755173 h 1538906"/>
                <a:gd name="connsiteX3" fmla="*/ 1672932 w 1987670"/>
                <a:gd name="connsiteY3" fmla="*/ 88796 h 1538906"/>
                <a:gd name="connsiteX4" fmla="*/ 0 w 1987670"/>
                <a:gd name="connsiteY4" fmla="*/ 274623 h 1538906"/>
                <a:gd name="connsiteX0" fmla="*/ 1326971 w 1879418"/>
                <a:gd name="connsiteY0" fmla="*/ 1373861 h 1558186"/>
                <a:gd name="connsiteX1" fmla="*/ 1725040 w 1879418"/>
                <a:gd name="connsiteY1" fmla="*/ 1520246 h 1558186"/>
                <a:gd name="connsiteX2" fmla="*/ 1872181 w 1879418"/>
                <a:gd name="connsiteY2" fmla="*/ 774453 h 1558186"/>
                <a:gd name="connsiteX3" fmla="*/ 1564680 w 1879418"/>
                <a:gd name="connsiteY3" fmla="*/ 108076 h 1558186"/>
                <a:gd name="connsiteX4" fmla="*/ 0 w 1879418"/>
                <a:gd name="connsiteY4" fmla="*/ 202236 h 1558186"/>
                <a:gd name="connsiteX0" fmla="*/ 1200677 w 1878361"/>
                <a:gd name="connsiteY0" fmla="*/ 1363676 h 1564128"/>
                <a:gd name="connsiteX1" fmla="*/ 1725040 w 1878361"/>
                <a:gd name="connsiteY1" fmla="*/ 1520246 h 1564128"/>
                <a:gd name="connsiteX2" fmla="*/ 1872181 w 1878361"/>
                <a:gd name="connsiteY2" fmla="*/ 774453 h 1564128"/>
                <a:gd name="connsiteX3" fmla="*/ 1564680 w 1878361"/>
                <a:gd name="connsiteY3" fmla="*/ 108076 h 1564128"/>
                <a:gd name="connsiteX4" fmla="*/ 0 w 1878361"/>
                <a:gd name="connsiteY4" fmla="*/ 202236 h 1564128"/>
                <a:gd name="connsiteX0" fmla="*/ 1200677 w 1878361"/>
                <a:gd name="connsiteY0" fmla="*/ 1363676 h 1558727"/>
                <a:gd name="connsiteX1" fmla="*/ 1725040 w 1878361"/>
                <a:gd name="connsiteY1" fmla="*/ 1520246 h 1558727"/>
                <a:gd name="connsiteX2" fmla="*/ 1872181 w 1878361"/>
                <a:gd name="connsiteY2" fmla="*/ 774453 h 1558727"/>
                <a:gd name="connsiteX3" fmla="*/ 1564680 w 1878361"/>
                <a:gd name="connsiteY3" fmla="*/ 108076 h 1558727"/>
                <a:gd name="connsiteX4" fmla="*/ 0 w 1878361"/>
                <a:gd name="connsiteY4" fmla="*/ 202236 h 1558727"/>
                <a:gd name="connsiteX0" fmla="*/ 1065362 w 1880058"/>
                <a:gd name="connsiteY0" fmla="*/ 1373861 h 1561395"/>
                <a:gd name="connsiteX1" fmla="*/ 1725040 w 1880058"/>
                <a:gd name="connsiteY1" fmla="*/ 1520246 h 1561395"/>
                <a:gd name="connsiteX2" fmla="*/ 1872181 w 1880058"/>
                <a:gd name="connsiteY2" fmla="*/ 774453 h 1561395"/>
                <a:gd name="connsiteX3" fmla="*/ 1564680 w 1880058"/>
                <a:gd name="connsiteY3" fmla="*/ 108076 h 1561395"/>
                <a:gd name="connsiteX4" fmla="*/ 0 w 1880058"/>
                <a:gd name="connsiteY4" fmla="*/ 202236 h 1561395"/>
                <a:gd name="connsiteX0" fmla="*/ 1074382 w 1879923"/>
                <a:gd name="connsiteY0" fmla="*/ 1394232 h 1567284"/>
                <a:gd name="connsiteX1" fmla="*/ 1725040 w 1879923"/>
                <a:gd name="connsiteY1" fmla="*/ 1520246 h 1567284"/>
                <a:gd name="connsiteX2" fmla="*/ 1872181 w 1879923"/>
                <a:gd name="connsiteY2" fmla="*/ 774453 h 1567284"/>
                <a:gd name="connsiteX3" fmla="*/ 1564680 w 1879923"/>
                <a:gd name="connsiteY3" fmla="*/ 108076 h 1567284"/>
                <a:gd name="connsiteX4" fmla="*/ 0 w 1879923"/>
                <a:gd name="connsiteY4" fmla="*/ 202236 h 1567284"/>
                <a:gd name="connsiteX0" fmla="*/ 1074382 w 1879923"/>
                <a:gd name="connsiteY0" fmla="*/ 1394232 h 1563372"/>
                <a:gd name="connsiteX1" fmla="*/ 1725040 w 1879923"/>
                <a:gd name="connsiteY1" fmla="*/ 1520246 h 1563372"/>
                <a:gd name="connsiteX2" fmla="*/ 1872181 w 1879923"/>
                <a:gd name="connsiteY2" fmla="*/ 774453 h 1563372"/>
                <a:gd name="connsiteX3" fmla="*/ 1564680 w 1879923"/>
                <a:gd name="connsiteY3" fmla="*/ 108076 h 1563372"/>
                <a:gd name="connsiteX4" fmla="*/ 0 w 1879923"/>
                <a:gd name="connsiteY4" fmla="*/ 202236 h 1563372"/>
                <a:gd name="connsiteX0" fmla="*/ 1074382 w 1879923"/>
                <a:gd name="connsiteY0" fmla="*/ 1394232 h 1512112"/>
                <a:gd name="connsiteX1" fmla="*/ 1725040 w 1879923"/>
                <a:gd name="connsiteY1" fmla="*/ 1448950 h 1512112"/>
                <a:gd name="connsiteX2" fmla="*/ 1872181 w 1879923"/>
                <a:gd name="connsiteY2" fmla="*/ 774453 h 1512112"/>
                <a:gd name="connsiteX3" fmla="*/ 1564680 w 1879923"/>
                <a:gd name="connsiteY3" fmla="*/ 108076 h 1512112"/>
                <a:gd name="connsiteX4" fmla="*/ 0 w 1879923"/>
                <a:gd name="connsiteY4" fmla="*/ 202236 h 1512112"/>
                <a:gd name="connsiteX0" fmla="*/ 1074382 w 1895036"/>
                <a:gd name="connsiteY0" fmla="*/ 1394232 h 1512112"/>
                <a:gd name="connsiteX1" fmla="*/ 1725040 w 1895036"/>
                <a:gd name="connsiteY1" fmla="*/ 1448950 h 1512112"/>
                <a:gd name="connsiteX2" fmla="*/ 1872181 w 1895036"/>
                <a:gd name="connsiteY2" fmla="*/ 774453 h 1512112"/>
                <a:gd name="connsiteX3" fmla="*/ 1339155 w 1895036"/>
                <a:gd name="connsiteY3" fmla="*/ 108076 h 1512112"/>
                <a:gd name="connsiteX4" fmla="*/ 0 w 1895036"/>
                <a:gd name="connsiteY4" fmla="*/ 202236 h 1512112"/>
                <a:gd name="connsiteX0" fmla="*/ 1074382 w 1895036"/>
                <a:gd name="connsiteY0" fmla="*/ 1353505 h 1471385"/>
                <a:gd name="connsiteX1" fmla="*/ 1725040 w 1895036"/>
                <a:gd name="connsiteY1" fmla="*/ 1408223 h 1471385"/>
                <a:gd name="connsiteX2" fmla="*/ 1872181 w 1895036"/>
                <a:gd name="connsiteY2" fmla="*/ 733726 h 1471385"/>
                <a:gd name="connsiteX3" fmla="*/ 1339155 w 1895036"/>
                <a:gd name="connsiteY3" fmla="*/ 67349 h 1471385"/>
                <a:gd name="connsiteX4" fmla="*/ 0 w 1895036"/>
                <a:gd name="connsiteY4" fmla="*/ 161509 h 1471385"/>
                <a:gd name="connsiteX0" fmla="*/ 1074382 w 1895036"/>
                <a:gd name="connsiteY0" fmla="*/ 1353505 h 1471385"/>
                <a:gd name="connsiteX1" fmla="*/ 1725040 w 1895036"/>
                <a:gd name="connsiteY1" fmla="*/ 1408223 h 1471385"/>
                <a:gd name="connsiteX2" fmla="*/ 1872181 w 1895036"/>
                <a:gd name="connsiteY2" fmla="*/ 733726 h 1471385"/>
                <a:gd name="connsiteX3" fmla="*/ 1339155 w 1895036"/>
                <a:gd name="connsiteY3" fmla="*/ 67349 h 1471385"/>
                <a:gd name="connsiteX4" fmla="*/ 0 w 1895036"/>
                <a:gd name="connsiteY4" fmla="*/ 161509 h 1471385"/>
                <a:gd name="connsiteX0" fmla="*/ 1074382 w 1902649"/>
                <a:gd name="connsiteY0" fmla="*/ 1369131 h 1487011"/>
                <a:gd name="connsiteX1" fmla="*/ 1725040 w 1902649"/>
                <a:gd name="connsiteY1" fmla="*/ 1423849 h 1487011"/>
                <a:gd name="connsiteX2" fmla="*/ 1872181 w 1902649"/>
                <a:gd name="connsiteY2" fmla="*/ 749352 h 1487011"/>
                <a:gd name="connsiteX3" fmla="*/ 1230904 w 1902649"/>
                <a:gd name="connsiteY3" fmla="*/ 62605 h 1487011"/>
                <a:gd name="connsiteX4" fmla="*/ 0 w 1902649"/>
                <a:gd name="connsiteY4" fmla="*/ 177135 h 1487011"/>
                <a:gd name="connsiteX0" fmla="*/ 1074382 w 1781522"/>
                <a:gd name="connsiteY0" fmla="*/ 1369131 h 1500880"/>
                <a:gd name="connsiteX1" fmla="*/ 1725040 w 1781522"/>
                <a:gd name="connsiteY1" fmla="*/ 1423849 h 1500880"/>
                <a:gd name="connsiteX2" fmla="*/ 1691761 w 1781522"/>
                <a:gd name="connsiteY2" fmla="*/ 555832 h 1500880"/>
                <a:gd name="connsiteX3" fmla="*/ 1230904 w 1781522"/>
                <a:gd name="connsiteY3" fmla="*/ 62605 h 1500880"/>
                <a:gd name="connsiteX4" fmla="*/ 0 w 1781522"/>
                <a:gd name="connsiteY4" fmla="*/ 177135 h 1500880"/>
                <a:gd name="connsiteX0" fmla="*/ 1074382 w 1738387"/>
                <a:gd name="connsiteY0" fmla="*/ 1369131 h 1448311"/>
                <a:gd name="connsiteX1" fmla="*/ 1652872 w 1738387"/>
                <a:gd name="connsiteY1" fmla="*/ 1321998 h 1448311"/>
                <a:gd name="connsiteX2" fmla="*/ 1691761 w 1738387"/>
                <a:gd name="connsiteY2" fmla="*/ 555832 h 1448311"/>
                <a:gd name="connsiteX3" fmla="*/ 1230904 w 1738387"/>
                <a:gd name="connsiteY3" fmla="*/ 62605 h 1448311"/>
                <a:gd name="connsiteX4" fmla="*/ 0 w 1738387"/>
                <a:gd name="connsiteY4" fmla="*/ 177135 h 1448311"/>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 name="connsiteX0" fmla="*/ 1074382 w 1738387"/>
                <a:gd name="connsiteY0" fmla="*/ 1351186 h 1430366"/>
                <a:gd name="connsiteX1" fmla="*/ 1652872 w 1738387"/>
                <a:gd name="connsiteY1" fmla="*/ 1304053 h 1430366"/>
                <a:gd name="connsiteX2" fmla="*/ 1691761 w 1738387"/>
                <a:gd name="connsiteY2" fmla="*/ 537887 h 1430366"/>
                <a:gd name="connsiteX3" fmla="*/ 1230904 w 1738387"/>
                <a:gd name="connsiteY3" fmla="*/ 44660 h 1430366"/>
                <a:gd name="connsiteX4" fmla="*/ 0 w 1738387"/>
                <a:gd name="connsiteY4" fmla="*/ 159190 h 1430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387" h="1430366">
                  <a:moveTo>
                    <a:pt x="1074382" y="1351186"/>
                  </a:moveTo>
                  <a:cubicBezTo>
                    <a:pt x="1291982" y="1482201"/>
                    <a:pt x="1549976" y="1439603"/>
                    <a:pt x="1652872" y="1304053"/>
                  </a:cubicBezTo>
                  <a:cubicBezTo>
                    <a:pt x="1755768" y="1168503"/>
                    <a:pt x="1762089" y="747786"/>
                    <a:pt x="1691761" y="537887"/>
                  </a:cubicBezTo>
                  <a:cubicBezTo>
                    <a:pt x="1621433" y="327988"/>
                    <a:pt x="1495363" y="141872"/>
                    <a:pt x="1230904" y="44660"/>
                  </a:cubicBezTo>
                  <a:cubicBezTo>
                    <a:pt x="948402" y="-62738"/>
                    <a:pt x="323163" y="42719"/>
                    <a:pt x="0" y="159190"/>
                  </a:cubicBezTo>
                </a:path>
              </a:pathLst>
            </a:custGeom>
            <a:noFill/>
            <a:ln w="25400">
              <a:solidFill>
                <a:schemeClr val="tx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400">
                <a:latin typeface="Times New Roman" panose="02020603050405020304" pitchFamily="18" charset="0"/>
                <a:cs typeface="Times New Roman" panose="02020603050405020304" pitchFamily="18" charset="0"/>
              </a:endParaRPr>
            </a:p>
          </p:txBody>
        </p:sp>
      </p:grpSp>
      <p:sp>
        <p:nvSpPr>
          <p:cNvPr id="14" name="卷形: 垂直 13">
            <a:extLst>
              <a:ext uri="{FF2B5EF4-FFF2-40B4-BE49-F238E27FC236}">
                <a16:creationId xmlns:a16="http://schemas.microsoft.com/office/drawing/2014/main" id="{42174827-DCBA-4BB1-A728-2BD1C2FA951F}"/>
              </a:ext>
            </a:extLst>
          </p:cNvPr>
          <p:cNvSpPr/>
          <p:nvPr/>
        </p:nvSpPr>
        <p:spPr bwMode="auto">
          <a:xfrm>
            <a:off x="1759942" y="4534030"/>
            <a:ext cx="3381035" cy="1887125"/>
          </a:xfrm>
          <a:prstGeom prst="verticalScroll">
            <a:avLst>
              <a:gd name="adj" fmla="val 873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spcBef>
                <a:spcPct val="11000"/>
              </a:spcBef>
              <a:buFontTx/>
              <a:buNone/>
            </a:pPr>
            <a:r>
              <a:rPr lang="en-US" altLang="zh-CN" sz="2400" dirty="0">
                <a:latin typeface="Times New Roman" panose="02020603050405020304" pitchFamily="18" charset="0"/>
                <a:cs typeface="Times New Roman" panose="02020603050405020304" pitchFamily="18" charset="0"/>
              </a:rPr>
              <a:t>struct node {</a:t>
            </a:r>
          </a:p>
          <a:p>
            <a:pPr>
              <a:spcBef>
                <a:spcPct val="11000"/>
              </a:spcBef>
              <a:buFontTx/>
              <a:buNone/>
            </a:pPr>
            <a:r>
              <a:rPr lang="en-US" altLang="zh-CN" sz="2400" dirty="0">
                <a:latin typeface="Times New Roman" panose="02020603050405020304" pitchFamily="18" charset="0"/>
                <a:cs typeface="Times New Roman" panose="02020603050405020304" pitchFamily="18" charset="0"/>
              </a:rPr>
              <a:t>    int info;</a:t>
            </a:r>
          </a:p>
          <a:p>
            <a:pPr>
              <a:spcBef>
                <a:spcPct val="11000"/>
              </a:spcBef>
              <a:buFontTx/>
              <a:buNone/>
            </a:pPr>
            <a:r>
              <a:rPr lang="en-US" altLang="zh-CN" sz="2400" dirty="0">
                <a:latin typeface="Times New Roman" panose="02020603050405020304" pitchFamily="18" charset="0"/>
                <a:cs typeface="Times New Roman" panose="02020603050405020304" pitchFamily="18" charset="0"/>
              </a:rPr>
              <a:t>    struct node *next;</a:t>
            </a:r>
          </a:p>
          <a:p>
            <a:pPr eaLnBrk="1" hangingPunct="1"/>
            <a:r>
              <a:rPr lang="en-US" altLang="zh-CN" sz="2400" dirty="0">
                <a:solidFill>
                  <a:schemeClr val="tx1"/>
                </a:solidFill>
                <a:latin typeface="Times New Roman" panose="02020603050405020304" pitchFamily="18" charset="0"/>
                <a:cs typeface="Times New Roman" panose="02020603050405020304" pitchFamily="18" charset="0"/>
              </a:rPr>
              <a:t>}</a:t>
            </a:r>
            <a:endParaRPr lang="zh-CN" alt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8590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481A5-6748-49E9-B0A7-046176EB0A05}"/>
              </a:ext>
            </a:extLst>
          </p:cNvPr>
          <p:cNvSpPr>
            <a:spLocks noGrp="1"/>
          </p:cNvSpPr>
          <p:nvPr>
            <p:ph type="title"/>
          </p:nvPr>
        </p:nvSpPr>
        <p:spPr/>
        <p:txBody>
          <a:bodyPr/>
          <a:lstStyle/>
          <a:p>
            <a:r>
              <a:rPr lang="zh-CN" altLang="en-US" dirty="0"/>
              <a:t>结构体数组</a:t>
            </a:r>
          </a:p>
        </p:txBody>
      </p:sp>
      <p:sp>
        <p:nvSpPr>
          <p:cNvPr id="3" name="文本占位符 2">
            <a:extLst>
              <a:ext uri="{FF2B5EF4-FFF2-40B4-BE49-F238E27FC236}">
                <a16:creationId xmlns:a16="http://schemas.microsoft.com/office/drawing/2014/main" id="{C02B386F-AC84-4BDE-91F2-8A0A1EAA64A5}"/>
              </a:ext>
            </a:extLst>
          </p:cNvPr>
          <p:cNvSpPr>
            <a:spLocks noGrp="1"/>
          </p:cNvSpPr>
          <p:nvPr>
            <p:ph type="body" sz="quarter" idx="10"/>
          </p:nvPr>
        </p:nvSpPr>
        <p:spPr/>
        <p:txBody>
          <a:bodyPr/>
          <a:lstStyle/>
          <a:p>
            <a:r>
              <a:rPr lang="zh-CN" altLang="en-US" dirty="0"/>
              <a:t>结构体类型也可以作为数组元素类型，声明结构体数组</a:t>
            </a:r>
            <a:endParaRPr lang="en-US" altLang="zh-CN" dirty="0"/>
          </a:p>
          <a:p>
            <a:endParaRPr lang="en-US" altLang="zh-CN" dirty="0"/>
          </a:p>
          <a:p>
            <a:r>
              <a:rPr lang="zh-CN" altLang="en-US" dirty="0"/>
              <a:t>例如：</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常常用于构造复杂表格等数据结构</a:t>
            </a:r>
          </a:p>
          <a:p>
            <a:endParaRPr lang="zh-CN" altLang="en-US" dirty="0"/>
          </a:p>
        </p:txBody>
      </p:sp>
      <p:sp>
        <p:nvSpPr>
          <p:cNvPr id="4" name="卷形: 垂直 3">
            <a:extLst>
              <a:ext uri="{FF2B5EF4-FFF2-40B4-BE49-F238E27FC236}">
                <a16:creationId xmlns:a16="http://schemas.microsoft.com/office/drawing/2014/main" id="{CB2A093E-E329-4348-A9BE-C8C1641E5FC6}"/>
              </a:ext>
            </a:extLst>
          </p:cNvPr>
          <p:cNvSpPr/>
          <p:nvPr/>
        </p:nvSpPr>
        <p:spPr bwMode="auto">
          <a:xfrm>
            <a:off x="5448002" y="2410300"/>
            <a:ext cx="3888432" cy="2519363"/>
          </a:xfrm>
          <a:prstGeom prst="verticalScroll">
            <a:avLst>
              <a:gd name="adj" fmla="val 60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a:t>
            </a:r>
            <a:endParaRPr lang="zh-CN" altLang="en-US" sz="2400" dirty="0">
              <a:latin typeface="Times New Roman" panose="02020603050405020304" pitchFamily="18" charset="0"/>
              <a:cs typeface="Times New Roman" panose="02020603050405020304" pitchFamily="18" charset="0"/>
            </a:endParaRPr>
          </a:p>
        </p:txBody>
      </p:sp>
      <p:sp>
        <p:nvSpPr>
          <p:cNvPr id="5" name="卷形: 垂直 4">
            <a:extLst>
              <a:ext uri="{FF2B5EF4-FFF2-40B4-BE49-F238E27FC236}">
                <a16:creationId xmlns:a16="http://schemas.microsoft.com/office/drawing/2014/main" id="{0E08EC9D-53FE-4B0D-A1CF-A53B4DE343A0}"/>
              </a:ext>
            </a:extLst>
          </p:cNvPr>
          <p:cNvSpPr/>
          <p:nvPr/>
        </p:nvSpPr>
        <p:spPr bwMode="auto">
          <a:xfrm>
            <a:off x="1343289" y="2410300"/>
            <a:ext cx="3888432" cy="2519363"/>
          </a:xfrm>
          <a:prstGeom prst="verticalScroll">
            <a:avLst>
              <a:gd name="adj" fmla="val 60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a:t>
            </a:r>
          </a:p>
        </p:txBody>
      </p:sp>
      <p:grpSp>
        <p:nvGrpSpPr>
          <p:cNvPr id="6" name="组合 5">
            <a:extLst>
              <a:ext uri="{FF2B5EF4-FFF2-40B4-BE49-F238E27FC236}">
                <a16:creationId xmlns:a16="http://schemas.microsoft.com/office/drawing/2014/main" id="{06BF180A-616F-4B5A-B0AC-0B5E1CE81A8F}"/>
              </a:ext>
            </a:extLst>
          </p:cNvPr>
          <p:cNvGrpSpPr/>
          <p:nvPr/>
        </p:nvGrpSpPr>
        <p:grpSpPr>
          <a:xfrm>
            <a:off x="9416821" y="2883008"/>
            <a:ext cx="2528878" cy="1573945"/>
            <a:chOff x="9952362" y="2977958"/>
            <a:chExt cx="2033202" cy="1132722"/>
          </a:xfrm>
          <a:solidFill>
            <a:srgbClr val="66FFFF">
              <a:alpha val="60000"/>
            </a:srgbClr>
          </a:solidFill>
        </p:grpSpPr>
        <p:grpSp>
          <p:nvGrpSpPr>
            <p:cNvPr id="7" name="组合 6">
              <a:extLst>
                <a:ext uri="{FF2B5EF4-FFF2-40B4-BE49-F238E27FC236}">
                  <a16:creationId xmlns:a16="http://schemas.microsoft.com/office/drawing/2014/main" id="{6D5418F3-F489-46DB-9075-C0A90B4FB1BC}"/>
                </a:ext>
              </a:extLst>
            </p:cNvPr>
            <p:cNvGrpSpPr/>
            <p:nvPr/>
          </p:nvGrpSpPr>
          <p:grpSpPr>
            <a:xfrm>
              <a:off x="10556666" y="2977958"/>
              <a:ext cx="1428898" cy="518965"/>
              <a:chOff x="10424984" y="4291915"/>
              <a:chExt cx="841056" cy="296566"/>
            </a:xfrm>
            <a:grpFill/>
          </p:grpSpPr>
          <p:sp>
            <p:nvSpPr>
              <p:cNvPr id="49" name="矩形 48">
                <a:extLst>
                  <a:ext uri="{FF2B5EF4-FFF2-40B4-BE49-F238E27FC236}">
                    <a16:creationId xmlns:a16="http://schemas.microsoft.com/office/drawing/2014/main" id="{693A730A-83C0-41EC-BB1D-3A84B05C6DAF}"/>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361E989-3BF0-4E57-970B-E376E57E6146}"/>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D59993A-B88F-4AF8-A3F0-9933E397706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A471F808-CFA6-4BF4-ACAF-36CB0DD5EC4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D27B59E6-F20A-4704-AC12-75C5D9E60EFE}"/>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AB18E32-4B32-46EB-8B79-B56369E95669}"/>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514A562-364D-4941-84A2-2963BF337C8D}"/>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37F46D47-8F23-4AF6-9CDB-FE9F7E503477}"/>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4CD0895-A5A5-412B-93D9-120217C67DE2}"/>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7728B45E-7B64-4DDB-9340-74EC45B3D9B9}"/>
                </a:ext>
              </a:extLst>
            </p:cNvPr>
            <p:cNvGrpSpPr/>
            <p:nvPr/>
          </p:nvGrpSpPr>
          <p:grpSpPr>
            <a:xfrm>
              <a:off x="10499812" y="3035283"/>
              <a:ext cx="1428898" cy="518965"/>
              <a:chOff x="10424984" y="4291915"/>
              <a:chExt cx="841056" cy="296566"/>
            </a:xfrm>
            <a:grpFill/>
          </p:grpSpPr>
          <p:sp>
            <p:nvSpPr>
              <p:cNvPr id="40" name="矩形 39">
                <a:extLst>
                  <a:ext uri="{FF2B5EF4-FFF2-40B4-BE49-F238E27FC236}">
                    <a16:creationId xmlns:a16="http://schemas.microsoft.com/office/drawing/2014/main" id="{F109A6CF-C181-43FB-82EB-20F9AC9E5692}"/>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5C4C7B9-3520-4B2E-BEB2-E010E95D1D1D}"/>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0DAC9CA-6308-45FC-81CF-0EF4AF9BEFE9}"/>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64FB533-7A92-4ADB-8FB6-1CA1DAF07BB4}"/>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7514206-EBB3-4A8F-8D2F-20F6BD597917}"/>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4EDBB03-1D0B-49DE-847D-6EAE8CE39A2F}"/>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300624B-458A-4E23-8A2F-6D1628BC91F0}"/>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A70BB53-C0F7-4730-A8EF-C6C1D7BBB5BF}"/>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8D99E07-BE11-42D2-8D2F-15F100C1B743}"/>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36A5FB9-8AFE-446A-B07A-3D5EDD49AA56}"/>
                </a:ext>
              </a:extLst>
            </p:cNvPr>
            <p:cNvGrpSpPr/>
            <p:nvPr/>
          </p:nvGrpSpPr>
          <p:grpSpPr>
            <a:xfrm>
              <a:off x="10437595" y="3095028"/>
              <a:ext cx="1428898" cy="518965"/>
              <a:chOff x="10424984" y="4291915"/>
              <a:chExt cx="841056" cy="296566"/>
            </a:xfrm>
            <a:grpFill/>
          </p:grpSpPr>
          <p:sp>
            <p:nvSpPr>
              <p:cNvPr id="31" name="矩形 30">
                <a:extLst>
                  <a:ext uri="{FF2B5EF4-FFF2-40B4-BE49-F238E27FC236}">
                    <a16:creationId xmlns:a16="http://schemas.microsoft.com/office/drawing/2014/main" id="{781692CA-B580-42D6-922C-CEA8523EC75B}"/>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10F366B-D154-40D3-B7A0-6E6C42D48264}"/>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7CB56EE-AA59-404A-A816-EA887F92C64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E30D3DB-BF17-4FAF-80F1-52A34C9CDA00}"/>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82B1C2A-9384-4496-A530-394BB6E3FAEB}"/>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CA508AB-FBC6-4040-A523-39CFD737BEFB}"/>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809D1101-3D5D-4133-A601-415A1A370552}"/>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8FF1EC9-F6EF-4A4A-84AB-D1A3741C0659}"/>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16CBDC9-1489-41C9-8DD6-FA61D8F4B03F}"/>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CC99D5D6-7BCB-4327-BB43-C28246FC3095}"/>
                </a:ext>
              </a:extLst>
            </p:cNvPr>
            <p:cNvGrpSpPr/>
            <p:nvPr/>
          </p:nvGrpSpPr>
          <p:grpSpPr>
            <a:xfrm>
              <a:off x="10366240" y="3160919"/>
              <a:ext cx="1428898" cy="518965"/>
              <a:chOff x="10424984" y="4291915"/>
              <a:chExt cx="841056" cy="296566"/>
            </a:xfrm>
            <a:grpFill/>
          </p:grpSpPr>
          <p:sp>
            <p:nvSpPr>
              <p:cNvPr id="22" name="矩形 21">
                <a:extLst>
                  <a:ext uri="{FF2B5EF4-FFF2-40B4-BE49-F238E27FC236}">
                    <a16:creationId xmlns:a16="http://schemas.microsoft.com/office/drawing/2014/main" id="{5E6256B3-C6E5-46D3-A8E2-4A7C69B26EC2}"/>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E08489F-05CC-472C-A49A-C3437D2C33DF}"/>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67DFE82-4FD8-48A8-B0BC-7D0A3B421DA7}"/>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C31F308-D251-44C0-AF89-394046336221}"/>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A824D1C-7D37-45AD-ABBC-0AD29D1168ED}"/>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7835B2B-AD52-491B-8865-46AAE3CC4114}"/>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D6F713C-E713-4CD4-8A56-94844C16D516}"/>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000909EE-B271-4ACA-BD16-E1ABE2D835A0}"/>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AACC9A7-8F8A-4C7A-B4AB-B26AF4695FF5}"/>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9AC8A9EE-3836-4530-B729-6808526F6618}"/>
                </a:ext>
              </a:extLst>
            </p:cNvPr>
            <p:cNvGrpSpPr/>
            <p:nvPr/>
          </p:nvGrpSpPr>
          <p:grpSpPr>
            <a:xfrm>
              <a:off x="9957874" y="3591715"/>
              <a:ext cx="1428898" cy="518965"/>
              <a:chOff x="10424984" y="4291915"/>
              <a:chExt cx="841056" cy="296566"/>
            </a:xfrm>
            <a:grpFill/>
          </p:grpSpPr>
          <p:sp>
            <p:nvSpPr>
              <p:cNvPr id="13" name="矩形 12">
                <a:extLst>
                  <a:ext uri="{FF2B5EF4-FFF2-40B4-BE49-F238E27FC236}">
                    <a16:creationId xmlns:a16="http://schemas.microsoft.com/office/drawing/2014/main" id="{8707758B-F4DF-4435-AC98-E02E377BD348}"/>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9E68682-05DD-4448-B052-5796B5139BD5}"/>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4ADBC1A-873E-48A4-A76D-8AE05BE7C2DC}"/>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7CB5AC9-AE10-434E-9EC9-D0FA28F60DF9}"/>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401331A-8E14-4D56-AAE4-669DF5B5D14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156B38E-DBCD-4815-AD8D-3C2541377BAB}"/>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67D585C-75CD-4CD8-B310-6E3E63DB7B7B}"/>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9C02E67-B006-419F-81F9-7462384C696E}"/>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2320590-F490-4818-8998-55969E743D16}"/>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5ACA1D0E-C39E-454E-B4FD-C887CAC60521}"/>
                </a:ext>
              </a:extLst>
            </p:cNvPr>
            <p:cNvCxnSpPr>
              <a:cxnSpLocks/>
            </p:cNvCxnSpPr>
            <p:nvPr/>
          </p:nvCxnSpPr>
          <p:spPr>
            <a:xfrm flipH="1">
              <a:off x="9952362" y="2977974"/>
              <a:ext cx="598792" cy="613735"/>
            </a:xfrm>
            <a:prstGeom prst="line">
              <a:avLst/>
            </a:prstGeom>
            <a:grp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112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0D0A1-9E50-478F-864C-B090366FB1F6}"/>
              </a:ext>
            </a:extLst>
          </p:cNvPr>
          <p:cNvSpPr>
            <a:spLocks noGrp="1"/>
          </p:cNvSpPr>
          <p:nvPr>
            <p:ph type="title"/>
          </p:nvPr>
        </p:nvSpPr>
        <p:spPr/>
        <p:txBody>
          <a:bodyPr/>
          <a:lstStyle/>
          <a:p>
            <a:r>
              <a:rPr lang="zh-CN" altLang="en-US" dirty="0"/>
              <a:t>结构体数组的初始化</a:t>
            </a:r>
          </a:p>
        </p:txBody>
      </p:sp>
      <p:sp>
        <p:nvSpPr>
          <p:cNvPr id="3" name="文本占位符 2">
            <a:extLst>
              <a:ext uri="{FF2B5EF4-FFF2-40B4-BE49-F238E27FC236}">
                <a16:creationId xmlns:a16="http://schemas.microsoft.com/office/drawing/2014/main" id="{FC60FCE7-22C0-4B0F-A876-B4F9DAFB2B7D}"/>
              </a:ext>
            </a:extLst>
          </p:cNvPr>
          <p:cNvSpPr>
            <a:spLocks noGrp="1"/>
          </p:cNvSpPr>
          <p:nvPr>
            <p:ph type="body" sz="quarter" idx="10"/>
          </p:nvPr>
        </p:nvSpPr>
        <p:spPr/>
        <p:txBody>
          <a:bodyPr/>
          <a:lstStyle/>
          <a:p>
            <a:r>
              <a:rPr lang="zh-CN" altLang="en-US" dirty="0"/>
              <a:t>与一般数组初始化一样</a:t>
            </a:r>
          </a:p>
          <a:p>
            <a:pPr lvl="1"/>
            <a:r>
              <a:rPr lang="zh-CN" altLang="en-US" dirty="0"/>
              <a:t>可以在声明数组时就进行初始化</a:t>
            </a:r>
            <a:endParaRPr lang="en-US" altLang="zh-CN" dirty="0"/>
          </a:p>
          <a:p>
            <a:endParaRPr lang="zh-CN" altLang="en-US" dirty="0"/>
          </a:p>
        </p:txBody>
      </p:sp>
      <p:sp>
        <p:nvSpPr>
          <p:cNvPr id="4" name="卷形: 垂直 3">
            <a:extLst>
              <a:ext uri="{FF2B5EF4-FFF2-40B4-BE49-F238E27FC236}">
                <a16:creationId xmlns:a16="http://schemas.microsoft.com/office/drawing/2014/main" id="{30BBB708-3F80-4CD5-ABDF-937B8B3D5F16}"/>
              </a:ext>
            </a:extLst>
          </p:cNvPr>
          <p:cNvSpPr/>
          <p:nvPr/>
        </p:nvSpPr>
        <p:spPr bwMode="auto">
          <a:xfrm>
            <a:off x="617975" y="1969644"/>
            <a:ext cx="5032128" cy="3328757"/>
          </a:xfrm>
          <a:prstGeom prst="verticalScroll">
            <a:avLst>
              <a:gd name="adj" fmla="val 399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[4]={{1003,“Zhang”,3536.5},</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{1009,“Li”,3874.2},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{1010,“Chen”,4225.6},</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{1021,“Zhou”,3392.0}};</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5" name="卷形: 垂直 4">
            <a:extLst>
              <a:ext uri="{FF2B5EF4-FFF2-40B4-BE49-F238E27FC236}">
                <a16:creationId xmlns:a16="http://schemas.microsoft.com/office/drawing/2014/main" id="{A2C3D72D-B0D4-427E-BF14-F3002332E903}"/>
              </a:ext>
            </a:extLst>
          </p:cNvPr>
          <p:cNvSpPr/>
          <p:nvPr/>
        </p:nvSpPr>
        <p:spPr bwMode="auto">
          <a:xfrm>
            <a:off x="6622975" y="1969644"/>
            <a:ext cx="4496668" cy="1532910"/>
          </a:xfrm>
          <a:prstGeom prst="verticalScroll">
            <a:avLst>
              <a:gd name="adj" fmla="val 873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[2].num=1010;</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strcpy</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a:t>
            </a:r>
            <a:r>
              <a:rPr lang="en-US" altLang="zh-CN" sz="2400" dirty="0" err="1">
                <a:latin typeface="Times New Roman" panose="02020603050405020304" pitchFamily="18" charset="0"/>
                <a:cs typeface="Times New Roman" panose="02020603050405020304" pitchFamily="18" charset="0"/>
              </a:rPr>
              <a:t>name,”Chen</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[2].salary = 4225.6;</a:t>
            </a:r>
            <a:endParaRPr lang="zh-CN" altLang="en-US" sz="2400" dirty="0">
              <a:latin typeface="Times New Roman" panose="02020603050405020304" pitchFamily="18" charset="0"/>
              <a:cs typeface="Times New Roman" panose="02020603050405020304" pitchFamily="18" charset="0"/>
            </a:endParaRPr>
          </a:p>
          <a:p>
            <a:endParaRPr lang="zh-CN" altLang="en-US" dirty="0"/>
          </a:p>
        </p:txBody>
      </p:sp>
      <p:sp>
        <p:nvSpPr>
          <p:cNvPr id="6" name="矩形 5">
            <a:extLst>
              <a:ext uri="{FF2B5EF4-FFF2-40B4-BE49-F238E27FC236}">
                <a16:creationId xmlns:a16="http://schemas.microsoft.com/office/drawing/2014/main" id="{FE992F01-48EC-48F5-9640-389864A8FD78}"/>
              </a:ext>
            </a:extLst>
          </p:cNvPr>
          <p:cNvSpPr/>
          <p:nvPr/>
        </p:nvSpPr>
        <p:spPr>
          <a:xfrm>
            <a:off x="6483991" y="1410911"/>
            <a:ext cx="4562788" cy="400110"/>
          </a:xfrm>
          <a:prstGeom prst="rect">
            <a:avLst/>
          </a:prstGeom>
        </p:spPr>
        <p:txBody>
          <a:bodyPr wrap="none">
            <a:spAutoFit/>
          </a:bodyPr>
          <a:lstStyle/>
          <a:p>
            <a:pPr marL="271463" lvl="1" indent="-271463">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也可以在声明之后逐个元素进行赋值</a:t>
            </a:r>
          </a:p>
        </p:txBody>
      </p:sp>
      <p:sp>
        <p:nvSpPr>
          <p:cNvPr id="8" name="文本框 7">
            <a:extLst>
              <a:ext uri="{FF2B5EF4-FFF2-40B4-BE49-F238E27FC236}">
                <a16:creationId xmlns:a16="http://schemas.microsoft.com/office/drawing/2014/main" id="{1F928096-ABDE-40F7-9191-75BFE54614F6}"/>
              </a:ext>
            </a:extLst>
          </p:cNvPr>
          <p:cNvSpPr txBox="1"/>
          <p:nvPr/>
        </p:nvSpPr>
        <p:spPr>
          <a:xfrm>
            <a:off x="677992" y="5298401"/>
            <a:ext cx="4912094" cy="707886"/>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每个数组元素都是一个结构体，要用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将它的初值界定起来</a:t>
            </a:r>
          </a:p>
        </p:txBody>
      </p:sp>
    </p:spTree>
    <p:extLst>
      <p:ext uri="{BB962C8B-B14F-4D97-AF65-F5344CB8AC3E}">
        <p14:creationId xmlns:p14="http://schemas.microsoft.com/office/powerpoint/2010/main" val="64653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BDD66A74-3A1D-4B5A-98E4-597D39BED181}"/>
              </a:ext>
            </a:extLst>
          </p:cNvPr>
          <p:cNvGraphicFramePr/>
          <p:nvPr>
            <p:extLst>
              <p:ext uri="{D42A27DB-BD31-4B8C-83A1-F6EECF244321}">
                <p14:modId xmlns:p14="http://schemas.microsoft.com/office/powerpoint/2010/main" val="4221811682"/>
              </p:ext>
            </p:extLst>
          </p:nvPr>
        </p:nvGraphicFramePr>
        <p:xfrm>
          <a:off x="3746762" y="491825"/>
          <a:ext cx="6130768" cy="570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251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69971-E207-4080-8476-AF6F16911BE0}"/>
              </a:ext>
            </a:extLst>
          </p:cNvPr>
          <p:cNvSpPr>
            <a:spLocks noGrp="1"/>
          </p:cNvSpPr>
          <p:nvPr>
            <p:ph type="title"/>
          </p:nvPr>
        </p:nvSpPr>
        <p:spPr/>
        <p:txBody>
          <a:bodyPr/>
          <a:lstStyle/>
          <a:p>
            <a:r>
              <a:rPr lang="zh-CN" altLang="en-US" dirty="0"/>
              <a:t>结构体数组成员的引用</a:t>
            </a:r>
          </a:p>
        </p:txBody>
      </p:sp>
      <p:sp>
        <p:nvSpPr>
          <p:cNvPr id="3" name="文本占位符 2">
            <a:extLst>
              <a:ext uri="{FF2B5EF4-FFF2-40B4-BE49-F238E27FC236}">
                <a16:creationId xmlns:a16="http://schemas.microsoft.com/office/drawing/2014/main" id="{C84299F5-50BC-4183-96D6-50D11C650196}"/>
              </a:ext>
            </a:extLst>
          </p:cNvPr>
          <p:cNvSpPr>
            <a:spLocks noGrp="1"/>
          </p:cNvSpPr>
          <p:nvPr>
            <p:ph type="body" sz="quarter" idx="10"/>
          </p:nvPr>
        </p:nvSpPr>
        <p:spPr/>
        <p:txBody>
          <a:bodyPr/>
          <a:lstStyle/>
          <a:p>
            <a:r>
              <a:rPr lang="zh-CN" altLang="en-US" dirty="0"/>
              <a:t>先访问数组元素，再访问结构体成员</a:t>
            </a:r>
            <a:endParaRPr lang="en-US" altLang="zh-CN" dirty="0"/>
          </a:p>
          <a:p>
            <a:pPr lvl="1"/>
            <a:r>
              <a:rPr lang="zh-CN" altLang="en-US" dirty="0">
                <a:solidFill>
                  <a:srgbClr val="0070C0"/>
                </a:solidFill>
              </a:rPr>
              <a:t>数组元素</a:t>
            </a:r>
            <a:r>
              <a:rPr lang="en-US" altLang="zh-CN" dirty="0">
                <a:solidFill>
                  <a:srgbClr val="0070C0"/>
                </a:solidFill>
              </a:rPr>
              <a:t>.</a:t>
            </a:r>
            <a:r>
              <a:rPr lang="zh-CN" altLang="en-US" dirty="0">
                <a:solidFill>
                  <a:srgbClr val="0070C0"/>
                </a:solidFill>
              </a:rPr>
              <a:t>结构体成员名 </a:t>
            </a:r>
            <a:br>
              <a:rPr lang="zh-CN" altLang="en-US" dirty="0"/>
            </a:br>
            <a:r>
              <a:rPr lang="en-US" altLang="zh-CN" dirty="0"/>
              <a:t>	</a:t>
            </a:r>
            <a:r>
              <a:rPr lang="en-US" altLang="zh-CN" dirty="0" err="1"/>
              <a:t>ps</a:t>
            </a:r>
            <a:r>
              <a:rPr lang="en-US" altLang="zh-CN" dirty="0"/>
              <a:t>[12].num</a:t>
            </a:r>
          </a:p>
          <a:p>
            <a:pPr lvl="1"/>
            <a:endParaRPr lang="en-US" altLang="zh-CN" dirty="0">
              <a:solidFill>
                <a:srgbClr val="0070C0"/>
              </a:solidFill>
            </a:endParaRPr>
          </a:p>
          <a:p>
            <a:pPr lvl="1"/>
            <a:r>
              <a:rPr lang="en-US" altLang="zh-CN" dirty="0">
                <a:solidFill>
                  <a:srgbClr val="0070C0"/>
                </a:solidFill>
              </a:rPr>
              <a:t>(*</a:t>
            </a:r>
            <a:r>
              <a:rPr lang="zh-CN" altLang="en-US" dirty="0">
                <a:solidFill>
                  <a:srgbClr val="0070C0"/>
                </a:solidFill>
              </a:rPr>
              <a:t>指针形式访问数组元素</a:t>
            </a:r>
            <a:r>
              <a:rPr lang="en-US" altLang="zh-CN" dirty="0">
                <a:solidFill>
                  <a:srgbClr val="0070C0"/>
                </a:solidFill>
              </a:rPr>
              <a:t>).</a:t>
            </a:r>
            <a:r>
              <a:rPr lang="zh-CN" altLang="en-US" dirty="0">
                <a:solidFill>
                  <a:srgbClr val="0070C0"/>
                </a:solidFill>
              </a:rPr>
              <a:t>结构体成员名 </a:t>
            </a:r>
            <a:br>
              <a:rPr lang="zh-CN" altLang="en-US" dirty="0"/>
            </a:br>
            <a:r>
              <a:rPr lang="en-US" altLang="zh-CN" dirty="0"/>
              <a:t>	 (*(ps+23)).salary=3865.9;</a:t>
            </a:r>
          </a:p>
          <a:p>
            <a:pPr lvl="1"/>
            <a:endParaRPr lang="en-US" altLang="zh-CN" dirty="0"/>
          </a:p>
          <a:p>
            <a:pPr lvl="1"/>
            <a:r>
              <a:rPr lang="zh-CN" altLang="en-US" dirty="0">
                <a:solidFill>
                  <a:srgbClr val="0070C0"/>
                </a:solidFill>
              </a:rPr>
              <a:t>数组元素指针</a:t>
            </a:r>
            <a:r>
              <a:rPr lang="en-US" altLang="zh-CN" dirty="0">
                <a:solidFill>
                  <a:srgbClr val="0070C0"/>
                </a:solidFill>
              </a:rPr>
              <a:t>-&gt;</a:t>
            </a:r>
            <a:r>
              <a:rPr lang="zh-CN" altLang="en-US" dirty="0">
                <a:solidFill>
                  <a:srgbClr val="0070C0"/>
                </a:solidFill>
              </a:rPr>
              <a:t>结构体成员名 </a:t>
            </a:r>
            <a:br>
              <a:rPr lang="en-US" altLang="zh-CN" dirty="0">
                <a:solidFill>
                  <a:srgbClr val="0070C0"/>
                </a:solidFill>
              </a:rPr>
            </a:br>
            <a:r>
              <a:rPr lang="en-US" altLang="zh-CN" dirty="0">
                <a:solidFill>
                  <a:srgbClr val="0070C0"/>
                </a:solidFill>
              </a:rPr>
              <a:t>	</a:t>
            </a:r>
            <a:r>
              <a:rPr lang="en-US" altLang="zh-CN" dirty="0"/>
              <a:t>(pps+23)-&gt;num=1401024;</a:t>
            </a:r>
          </a:p>
          <a:p>
            <a:endParaRPr lang="zh-CN" altLang="en-US" dirty="0"/>
          </a:p>
        </p:txBody>
      </p:sp>
      <p:sp>
        <p:nvSpPr>
          <p:cNvPr id="4" name="卷形: 垂直 3">
            <a:extLst>
              <a:ext uri="{FF2B5EF4-FFF2-40B4-BE49-F238E27FC236}">
                <a16:creationId xmlns:a16="http://schemas.microsoft.com/office/drawing/2014/main" id="{8C5C9108-84F4-4F1B-94D4-C314E1775953}"/>
              </a:ext>
            </a:extLst>
          </p:cNvPr>
          <p:cNvSpPr/>
          <p:nvPr/>
        </p:nvSpPr>
        <p:spPr bwMode="auto">
          <a:xfrm>
            <a:off x="6633803" y="974593"/>
            <a:ext cx="3856213" cy="2193069"/>
          </a:xfrm>
          <a:prstGeom prst="verticalScroll">
            <a:avLst>
              <a:gd name="adj" fmla="val 64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[50], *</a:t>
            </a:r>
            <a:r>
              <a:rPr lang="en-US" altLang="zh-CN" sz="2400" dirty="0" err="1">
                <a:latin typeface="Times New Roman" panose="02020603050405020304" pitchFamily="18" charset="0"/>
                <a:cs typeface="Times New Roman" panose="02020603050405020304" pitchFamily="18" charset="0"/>
              </a:rPr>
              <a:t>pps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a:t>
            </a:r>
          </a:p>
          <a:p>
            <a:endParaRPr lang="zh-CN" altLang="en-US" dirty="0"/>
          </a:p>
        </p:txBody>
      </p:sp>
      <p:grpSp>
        <p:nvGrpSpPr>
          <p:cNvPr id="5" name="组合 4">
            <a:extLst>
              <a:ext uri="{FF2B5EF4-FFF2-40B4-BE49-F238E27FC236}">
                <a16:creationId xmlns:a16="http://schemas.microsoft.com/office/drawing/2014/main" id="{6677AF97-ADB8-4196-8790-E9B68D0CA467}"/>
              </a:ext>
            </a:extLst>
          </p:cNvPr>
          <p:cNvGrpSpPr/>
          <p:nvPr/>
        </p:nvGrpSpPr>
        <p:grpSpPr>
          <a:xfrm>
            <a:off x="7190799" y="3469060"/>
            <a:ext cx="2742220" cy="1711078"/>
            <a:chOff x="9952362" y="2977958"/>
            <a:chExt cx="2033202" cy="1132722"/>
          </a:xfrm>
          <a:solidFill>
            <a:srgbClr val="66FFFF">
              <a:alpha val="60000"/>
            </a:srgbClr>
          </a:solidFill>
        </p:grpSpPr>
        <p:grpSp>
          <p:nvGrpSpPr>
            <p:cNvPr id="6" name="组合 5">
              <a:extLst>
                <a:ext uri="{FF2B5EF4-FFF2-40B4-BE49-F238E27FC236}">
                  <a16:creationId xmlns:a16="http://schemas.microsoft.com/office/drawing/2014/main" id="{ED2C2DF3-C219-4033-BBD9-7A39BA993109}"/>
                </a:ext>
              </a:extLst>
            </p:cNvPr>
            <p:cNvGrpSpPr/>
            <p:nvPr/>
          </p:nvGrpSpPr>
          <p:grpSpPr>
            <a:xfrm>
              <a:off x="10556666" y="2977958"/>
              <a:ext cx="1428898" cy="518965"/>
              <a:chOff x="10424984" y="4291915"/>
              <a:chExt cx="841056" cy="296566"/>
            </a:xfrm>
            <a:grpFill/>
          </p:grpSpPr>
          <p:sp>
            <p:nvSpPr>
              <p:cNvPr id="48" name="矩形 47">
                <a:extLst>
                  <a:ext uri="{FF2B5EF4-FFF2-40B4-BE49-F238E27FC236}">
                    <a16:creationId xmlns:a16="http://schemas.microsoft.com/office/drawing/2014/main" id="{D2327999-8FBC-4B3E-A964-23BFD0F4A74B}"/>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38E1D86-30CB-4820-93CE-71BD66AF25DF}"/>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CC04BAD4-917B-4314-B99D-42F3DDA27711}"/>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F7E4F1A-8A67-4AF3-964B-0B20697787C4}"/>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4F9665B-EF5A-4F3F-87E0-7A3E489086BF}"/>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A5A6E53-7AD6-4970-A4CF-33E3F11950B2}"/>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01058DB1-162B-4CB3-9B33-1F2E724B3828}"/>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2392925-FEAC-493D-B872-2D47AC44DF0D}"/>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6FC092B-FF07-4161-9342-3D48CDFCDE30}"/>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18179CC-0DF1-4099-AFC7-D8DBB0162B12}"/>
                </a:ext>
              </a:extLst>
            </p:cNvPr>
            <p:cNvGrpSpPr/>
            <p:nvPr/>
          </p:nvGrpSpPr>
          <p:grpSpPr>
            <a:xfrm>
              <a:off x="10499812" y="3035283"/>
              <a:ext cx="1428898" cy="518965"/>
              <a:chOff x="10424984" y="4291915"/>
              <a:chExt cx="841056" cy="296566"/>
            </a:xfrm>
            <a:grpFill/>
          </p:grpSpPr>
          <p:sp>
            <p:nvSpPr>
              <p:cNvPr id="39" name="矩形 38">
                <a:extLst>
                  <a:ext uri="{FF2B5EF4-FFF2-40B4-BE49-F238E27FC236}">
                    <a16:creationId xmlns:a16="http://schemas.microsoft.com/office/drawing/2014/main" id="{4F915595-D478-4900-8756-74CABF787B4C}"/>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8881E58-F66C-494B-B26C-797F9EAD6D2A}"/>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FC20456E-BF13-424D-92C6-91F5052BFAC8}"/>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29DA573-055E-46B4-A2CF-C0168A46631C}"/>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1784DB5-56DC-4D22-BD3C-B8B44C0F32EE}"/>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0E499E1-197F-4A18-A3A1-13A5F9926FA3}"/>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DE8CE8CF-5A87-4F71-975B-4365A4BEEB1B}"/>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9FD106F-C4AD-42E8-B1D8-86CD537D6426}"/>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BC067B2C-F014-4C12-82C5-8D821709E43A}"/>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70B9413-4D23-4A27-8579-1C3652B382F9}"/>
                </a:ext>
              </a:extLst>
            </p:cNvPr>
            <p:cNvGrpSpPr/>
            <p:nvPr/>
          </p:nvGrpSpPr>
          <p:grpSpPr>
            <a:xfrm>
              <a:off x="10437595" y="3095028"/>
              <a:ext cx="1428898" cy="518965"/>
              <a:chOff x="10424984" y="4291915"/>
              <a:chExt cx="841056" cy="296566"/>
            </a:xfrm>
            <a:grpFill/>
          </p:grpSpPr>
          <p:sp>
            <p:nvSpPr>
              <p:cNvPr id="30" name="矩形 29">
                <a:extLst>
                  <a:ext uri="{FF2B5EF4-FFF2-40B4-BE49-F238E27FC236}">
                    <a16:creationId xmlns:a16="http://schemas.microsoft.com/office/drawing/2014/main" id="{BA84F7B1-BEFC-4D39-B279-17D2BAEAD5B8}"/>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0CE42740-7B8A-4889-A8A9-370F52438A50}"/>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00E5C8E-8B40-49C7-9CAB-03CC986554FE}"/>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F1C8B38-07E6-4A47-86BC-F2B162FDD50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9BD6F01-54D0-43B3-898C-797E786ADB6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CFE6899-5242-4062-93CD-6794338A620A}"/>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AC2EBE6-A971-4C18-9E82-ABB74DDF67A1}"/>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482D08F-F701-4D07-8539-91537AF6D786}"/>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75A0EFF-9593-4D67-8BAF-3B32065B5802}"/>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867F4D5-A828-486E-8E90-DF4C9A020501}"/>
                </a:ext>
              </a:extLst>
            </p:cNvPr>
            <p:cNvGrpSpPr/>
            <p:nvPr/>
          </p:nvGrpSpPr>
          <p:grpSpPr>
            <a:xfrm>
              <a:off x="10366240" y="3160919"/>
              <a:ext cx="1428898" cy="518965"/>
              <a:chOff x="10424984" y="4291915"/>
              <a:chExt cx="841056" cy="296566"/>
            </a:xfrm>
            <a:grpFill/>
          </p:grpSpPr>
          <p:sp>
            <p:nvSpPr>
              <p:cNvPr id="21" name="矩形 20">
                <a:extLst>
                  <a:ext uri="{FF2B5EF4-FFF2-40B4-BE49-F238E27FC236}">
                    <a16:creationId xmlns:a16="http://schemas.microsoft.com/office/drawing/2014/main" id="{6FF7F54E-D499-4472-859F-591B36C45E66}"/>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0020922-4D14-4EF5-9A56-9C5913888FF1}"/>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70F683B-380B-48BF-AF0A-1273A190E55D}"/>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86990EE-8828-4866-B210-BCD4113015BD}"/>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8001DEF-7B46-441C-8248-541600AAFB66}"/>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813B1C2-0B67-4D9A-991D-AE0BF950DAC4}"/>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21C47D0-C23F-466C-92D9-6C9D7180FBCA}"/>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BF51AF4-120F-47DA-9300-6B65BFCB4AC2}"/>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D7BEB01-6511-40F8-BC9E-4835D47E12DA}"/>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624A29B2-9745-4CCC-9CE3-D5A4E75033DB}"/>
                </a:ext>
              </a:extLst>
            </p:cNvPr>
            <p:cNvGrpSpPr/>
            <p:nvPr/>
          </p:nvGrpSpPr>
          <p:grpSpPr>
            <a:xfrm>
              <a:off x="9957874" y="3591715"/>
              <a:ext cx="1428898" cy="518965"/>
              <a:chOff x="10424984" y="4291915"/>
              <a:chExt cx="841056" cy="296566"/>
            </a:xfrm>
            <a:grpFill/>
          </p:grpSpPr>
          <p:sp>
            <p:nvSpPr>
              <p:cNvPr id="12" name="矩形 11">
                <a:extLst>
                  <a:ext uri="{FF2B5EF4-FFF2-40B4-BE49-F238E27FC236}">
                    <a16:creationId xmlns:a16="http://schemas.microsoft.com/office/drawing/2014/main" id="{C4EACAB2-96ED-4647-B7C3-6F1A9640F9DA}"/>
                  </a:ext>
                </a:extLst>
              </p:cNvPr>
              <p:cNvSpPr/>
              <p:nvPr/>
            </p:nvSpPr>
            <p:spPr>
              <a:xfrm>
                <a:off x="10424984" y="4291915"/>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79A17AF-3A49-4615-9DE7-4F2756DC989E}"/>
                  </a:ext>
                </a:extLst>
              </p:cNvPr>
              <p:cNvSpPr/>
              <p:nvPr/>
            </p:nvSpPr>
            <p:spPr>
              <a:xfrm>
                <a:off x="10424984" y="4506103"/>
                <a:ext cx="23477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2CD1B68-D1DF-4336-94AF-1C3BD8AE0EFC}"/>
                  </a:ext>
                </a:extLst>
              </p:cNvPr>
              <p:cNvSpPr/>
              <p:nvPr/>
            </p:nvSpPr>
            <p:spPr>
              <a:xfrm>
                <a:off x="10424984"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92A2DDB-ABB5-46A5-93B6-B8CDEA8F0C82}"/>
                  </a:ext>
                </a:extLst>
              </p:cNvPr>
              <p:cNvSpPr/>
              <p:nvPr/>
            </p:nvSpPr>
            <p:spPr>
              <a:xfrm>
                <a:off x="10542373"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F623968-5942-45CD-B334-A6FA0928313B}"/>
                  </a:ext>
                </a:extLst>
              </p:cNvPr>
              <p:cNvSpPr/>
              <p:nvPr/>
            </p:nvSpPr>
            <p:spPr>
              <a:xfrm>
                <a:off x="10659762" y="4399012"/>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C348DB7-5049-4B67-B491-6940562B4B81}"/>
                  </a:ext>
                </a:extLst>
              </p:cNvPr>
              <p:cNvSpPr/>
              <p:nvPr/>
            </p:nvSpPr>
            <p:spPr>
              <a:xfrm>
                <a:off x="10779639"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4B56E9A-E243-4609-BDED-0E006F162BE1}"/>
                  </a:ext>
                </a:extLst>
              </p:cNvPr>
              <p:cNvSpPr/>
              <p:nvPr/>
            </p:nvSpPr>
            <p:spPr>
              <a:xfrm>
                <a:off x="10885810"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D91D139-F3F6-4EC8-A1AE-0F9D54641AE4}"/>
                  </a:ext>
                </a:extLst>
              </p:cNvPr>
              <p:cNvSpPr/>
              <p:nvPr/>
            </p:nvSpPr>
            <p:spPr>
              <a:xfrm>
                <a:off x="11016201"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8FC566E-328E-4530-BBF0-A14F5F6C0384}"/>
                  </a:ext>
                </a:extLst>
              </p:cNvPr>
              <p:cNvSpPr/>
              <p:nvPr/>
            </p:nvSpPr>
            <p:spPr>
              <a:xfrm>
                <a:off x="11146592" y="4399009"/>
                <a:ext cx="119448" cy="8237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cxnSp>
          <p:nvCxnSpPr>
            <p:cNvPr id="11" name="直接连接符 10">
              <a:extLst>
                <a:ext uri="{FF2B5EF4-FFF2-40B4-BE49-F238E27FC236}">
                  <a16:creationId xmlns:a16="http://schemas.microsoft.com/office/drawing/2014/main" id="{1569E5A0-B518-44E3-98BC-C302A4BDB5CE}"/>
                </a:ext>
              </a:extLst>
            </p:cNvPr>
            <p:cNvCxnSpPr>
              <a:cxnSpLocks/>
            </p:cNvCxnSpPr>
            <p:nvPr/>
          </p:nvCxnSpPr>
          <p:spPr>
            <a:xfrm flipH="1">
              <a:off x="9952362" y="2977974"/>
              <a:ext cx="598792" cy="613735"/>
            </a:xfrm>
            <a:prstGeom prst="line">
              <a:avLst/>
            </a:prstGeom>
            <a:grp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1628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CC525-9BC3-49AD-A443-009138FF44E0}"/>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3604EDC5-759D-4223-A27F-A75E75AE00EF}"/>
              </a:ext>
            </a:extLst>
          </p:cNvPr>
          <p:cNvSpPr>
            <a:spLocks noGrp="1"/>
          </p:cNvSpPr>
          <p:nvPr>
            <p:ph type="body" sz="quarter" idx="10"/>
          </p:nvPr>
        </p:nvSpPr>
        <p:spPr/>
        <p:txBody>
          <a:bodyPr/>
          <a:lstStyle/>
          <a:p>
            <a:r>
              <a:rPr lang="zh-CN" altLang="en-US" dirty="0"/>
              <a:t>在不同的系统里，即使各基本类型所占内存大小一致，下面两个结构体的 </a:t>
            </a:r>
            <a:r>
              <a:rPr lang="en-US" altLang="zh-CN" dirty="0" err="1"/>
              <a:t>sizeof</a:t>
            </a:r>
            <a:r>
              <a:rPr lang="en-US" altLang="zh-CN" dirty="0"/>
              <a:t> </a:t>
            </a:r>
            <a:r>
              <a:rPr lang="zh-CN" altLang="en-US" dirty="0"/>
              <a:t>值也很可能不一样，为什么？</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在分配结构体空间的时候，存在地址对齐的要求</a:t>
            </a:r>
            <a:endParaRPr lang="en-US" altLang="zh-CN" dirty="0"/>
          </a:p>
          <a:p>
            <a:endParaRPr lang="zh-CN" altLang="en-US" dirty="0"/>
          </a:p>
        </p:txBody>
      </p:sp>
      <p:sp>
        <p:nvSpPr>
          <p:cNvPr id="4" name="卷形: 垂直 3">
            <a:extLst>
              <a:ext uri="{FF2B5EF4-FFF2-40B4-BE49-F238E27FC236}">
                <a16:creationId xmlns:a16="http://schemas.microsoft.com/office/drawing/2014/main" id="{31A157C8-65A6-4C45-BE20-4F506F319AF8}"/>
              </a:ext>
            </a:extLst>
          </p:cNvPr>
          <p:cNvSpPr/>
          <p:nvPr/>
        </p:nvSpPr>
        <p:spPr bwMode="auto">
          <a:xfrm>
            <a:off x="2092810" y="2248258"/>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sp>
        <p:nvSpPr>
          <p:cNvPr id="5" name="卷形: 垂直 4">
            <a:extLst>
              <a:ext uri="{FF2B5EF4-FFF2-40B4-BE49-F238E27FC236}">
                <a16:creationId xmlns:a16="http://schemas.microsoft.com/office/drawing/2014/main" id="{FFC89A84-9B31-4C45-8003-10BE7B6BB8CB}"/>
              </a:ext>
            </a:extLst>
          </p:cNvPr>
          <p:cNvSpPr/>
          <p:nvPr/>
        </p:nvSpPr>
        <p:spPr bwMode="auto">
          <a:xfrm>
            <a:off x="5700983" y="2248258"/>
            <a:ext cx="3056032" cy="2142509"/>
          </a:xfrm>
          <a:prstGeom prst="verticalScroll">
            <a:avLst>
              <a:gd name="adj" fmla="val 665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_b{</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}b;</a:t>
            </a:r>
            <a:endParaRPr lang="zh-CN" altLang="en-US" dirty="0"/>
          </a:p>
        </p:txBody>
      </p:sp>
      <p:sp>
        <p:nvSpPr>
          <p:cNvPr id="6" name="矩形 5">
            <a:extLst>
              <a:ext uri="{FF2B5EF4-FFF2-40B4-BE49-F238E27FC236}">
                <a16:creationId xmlns:a16="http://schemas.microsoft.com/office/drawing/2014/main" id="{D8739928-BB55-4E6A-BE44-BA0A19A77F3B}"/>
              </a:ext>
            </a:extLst>
          </p:cNvPr>
          <p:cNvSpPr/>
          <p:nvPr/>
        </p:nvSpPr>
        <p:spPr>
          <a:xfrm>
            <a:off x="9100358" y="2814083"/>
            <a:ext cx="1997663" cy="830997"/>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a:t>
            </a:r>
            <a:endParaRPr lang="zh-CN" altLang="en-US"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p:txBody>
      </p:sp>
      <p:sp>
        <p:nvSpPr>
          <p:cNvPr id="7" name="矩形 6">
            <a:extLst>
              <a:ext uri="{FF2B5EF4-FFF2-40B4-BE49-F238E27FC236}">
                <a16:creationId xmlns:a16="http://schemas.microsoft.com/office/drawing/2014/main" id="{00EF6A40-3DD1-4BFA-821B-0B80C4A983FC}"/>
              </a:ext>
            </a:extLst>
          </p:cNvPr>
          <p:cNvSpPr/>
          <p:nvPr/>
        </p:nvSpPr>
        <p:spPr>
          <a:xfrm>
            <a:off x="2750235" y="4488028"/>
            <a:ext cx="1741182"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(a)=12</a:t>
            </a:r>
            <a:endParaRPr lang="zh-CN" altLang="en-US" sz="24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C761D81-7F5F-4563-B3C0-5E50518345BC}"/>
              </a:ext>
            </a:extLst>
          </p:cNvPr>
          <p:cNvSpPr/>
          <p:nvPr/>
        </p:nvSpPr>
        <p:spPr>
          <a:xfrm>
            <a:off x="6426535" y="4488028"/>
            <a:ext cx="1604927"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(b)=8</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155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AF7E-F01A-4140-85D9-7A5AA7D69CE8}"/>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D91C4F7F-23BB-467D-87FB-7F64FC75E89E}"/>
              </a:ext>
            </a:extLst>
          </p:cNvPr>
          <p:cNvSpPr>
            <a:spLocks noGrp="1"/>
          </p:cNvSpPr>
          <p:nvPr>
            <p:ph type="body" sz="quarter" idx="10"/>
          </p:nvPr>
        </p:nvSpPr>
        <p:spPr/>
        <p:txBody>
          <a:bodyPr/>
          <a:lstStyle/>
          <a:p>
            <a:r>
              <a:rPr lang="zh-CN" altLang="en-US" dirty="0"/>
              <a:t>为什么要对齐？</a:t>
            </a:r>
            <a:endParaRPr lang="en-US" altLang="zh-CN" dirty="0"/>
          </a:p>
          <a:p>
            <a:pPr lvl="1"/>
            <a:r>
              <a:rPr lang="zh-CN" altLang="en-US" dirty="0"/>
              <a:t>某些平台对特定类型的数据只能从特定地址开始存取</a:t>
            </a:r>
            <a:endParaRPr lang="en-US" altLang="zh-CN" dirty="0"/>
          </a:p>
          <a:p>
            <a:pPr lvl="1"/>
            <a:r>
              <a:rPr lang="zh-CN" altLang="en-US" dirty="0"/>
              <a:t>提高内存访问效率</a:t>
            </a:r>
            <a:endParaRPr lang="en-US" altLang="zh-CN" dirty="0"/>
          </a:p>
          <a:p>
            <a:pPr lvl="1">
              <a:spcAft>
                <a:spcPts val="1200"/>
              </a:spcAft>
            </a:pPr>
            <a:r>
              <a:rPr lang="zh-CN" altLang="en-US" dirty="0"/>
              <a:t>便于</a:t>
            </a:r>
            <a:r>
              <a:rPr lang="en-US" altLang="zh-CN" dirty="0"/>
              <a:t>CPU</a:t>
            </a:r>
            <a:r>
              <a:rPr lang="zh-CN" altLang="en-US" dirty="0"/>
              <a:t>的缓存调度</a:t>
            </a:r>
            <a:endParaRPr lang="en-US" altLang="zh-CN" dirty="0"/>
          </a:p>
          <a:p>
            <a:r>
              <a:rPr lang="zh-CN" altLang="en-US" dirty="0"/>
              <a:t>结构体字节对齐的细节</a:t>
            </a:r>
            <a:r>
              <a:rPr lang="zh-CN" altLang="en-US" dirty="0">
                <a:solidFill>
                  <a:srgbClr val="0070C0"/>
                </a:solidFill>
              </a:rPr>
              <a:t>和具体编译器实现相关</a:t>
            </a:r>
            <a:r>
              <a:rPr lang="zh-CN" altLang="en-US" dirty="0"/>
              <a:t>（不同的系统可能存在差异），一般而言满足三个准则：</a:t>
            </a:r>
          </a:p>
          <a:p>
            <a:pPr marL="914400" lvl="1" indent="-457200">
              <a:buFont typeface="+mj-lt"/>
              <a:buAutoNum type="arabicPeriod"/>
            </a:pPr>
            <a:r>
              <a:rPr lang="zh-CN" altLang="en-US" dirty="0"/>
              <a:t>结构体变量的首地址能够被</a:t>
            </a:r>
            <a:r>
              <a:rPr lang="zh-CN" altLang="en-US" b="1" dirty="0">
                <a:solidFill>
                  <a:srgbClr val="C00000"/>
                </a:solidFill>
              </a:rPr>
              <a:t>实际对齐单位</a:t>
            </a:r>
            <a:r>
              <a:rPr lang="zh-CN" altLang="en-US" dirty="0"/>
              <a:t>所整除；</a:t>
            </a:r>
          </a:p>
          <a:p>
            <a:pPr marL="914400" lvl="1" indent="-457200">
              <a:buFont typeface="+mj-lt"/>
              <a:buAutoNum type="arabicPeriod"/>
            </a:pPr>
            <a:r>
              <a:rPr lang="zh-CN" altLang="en-US" dirty="0"/>
              <a:t>每个成员相对于结构体首地址的偏移量</a:t>
            </a:r>
            <a:r>
              <a:rPr lang="en-US" altLang="zh-CN" dirty="0"/>
              <a:t>(offset)</a:t>
            </a:r>
            <a:r>
              <a:rPr lang="zh-CN" altLang="en-US" dirty="0"/>
              <a:t>都是成员大小或</a:t>
            </a:r>
            <a:r>
              <a:rPr lang="zh-CN" altLang="en-US" b="1" dirty="0">
                <a:solidFill>
                  <a:srgbClr val="C00000"/>
                </a:solidFill>
              </a:rPr>
              <a:t>实际对齐单位</a:t>
            </a:r>
            <a:r>
              <a:rPr lang="zh-CN" altLang="en-US" dirty="0"/>
              <a:t>的整数倍，否则会在成员之间加上填充字节</a:t>
            </a:r>
            <a:r>
              <a:rPr lang="en-US" altLang="zh-CN" dirty="0"/>
              <a:t>(internal adding)</a:t>
            </a:r>
            <a:r>
              <a:rPr lang="zh-CN" altLang="en-US" dirty="0"/>
              <a:t>；</a:t>
            </a:r>
          </a:p>
          <a:p>
            <a:pPr marL="914400" lvl="1" indent="-457200">
              <a:buFont typeface="+mj-lt"/>
              <a:buAutoNum type="arabicPeriod"/>
            </a:pPr>
            <a:r>
              <a:rPr lang="zh-CN" altLang="en-US" dirty="0"/>
              <a:t>结构体的整体大小必须为</a:t>
            </a:r>
            <a:r>
              <a:rPr lang="zh-CN" altLang="en-US" b="1" dirty="0">
                <a:solidFill>
                  <a:srgbClr val="C00000"/>
                </a:solidFill>
              </a:rPr>
              <a:t>实际对齐单位</a:t>
            </a:r>
            <a:r>
              <a:rPr lang="zh-CN" altLang="en-US" dirty="0"/>
              <a:t>的整数倍，否则会在最末一个成员之后加上填充字节</a:t>
            </a:r>
            <a:r>
              <a:rPr lang="en-US" altLang="zh-CN" dirty="0"/>
              <a:t>(trailing padding)</a:t>
            </a:r>
            <a:r>
              <a:rPr lang="zh-CN" altLang="en-US" dirty="0"/>
              <a:t>。</a:t>
            </a:r>
            <a:endParaRPr lang="en-US" altLang="zh-CN" dirty="0"/>
          </a:p>
          <a:p>
            <a:pPr lvl="1"/>
            <a:r>
              <a:rPr lang="zh-CN" altLang="en-US" b="1" dirty="0">
                <a:solidFill>
                  <a:srgbClr val="C00000"/>
                </a:solidFill>
              </a:rPr>
              <a:t>实际对齐单位</a:t>
            </a:r>
            <a:r>
              <a:rPr lang="zh-CN" altLang="en-US" dirty="0"/>
              <a:t>与最宽基本类型成员的大小、</a:t>
            </a:r>
            <a:r>
              <a:rPr lang="en-US" altLang="zh-CN" dirty="0"/>
              <a:t>CPU</a:t>
            </a:r>
            <a:r>
              <a:rPr lang="zh-CN" altLang="en-US" dirty="0"/>
              <a:t>参数、预编译指令有关</a:t>
            </a:r>
          </a:p>
        </p:txBody>
      </p:sp>
    </p:spTree>
    <p:extLst>
      <p:ext uri="{BB962C8B-B14F-4D97-AF65-F5344CB8AC3E}">
        <p14:creationId xmlns:p14="http://schemas.microsoft.com/office/powerpoint/2010/main" val="182977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9D03E-398C-4045-B14C-6CF1CCF36F9E}"/>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C5637BED-350C-4A67-A9A2-46CBC2568341}"/>
              </a:ext>
            </a:extLst>
          </p:cNvPr>
          <p:cNvSpPr>
            <a:spLocks noGrp="1"/>
          </p:cNvSpPr>
          <p:nvPr>
            <p:ph type="body" sz="quarter" idx="10"/>
          </p:nvPr>
        </p:nvSpPr>
        <p:spPr/>
        <p:txBody>
          <a:bodyPr/>
          <a:lstStyle/>
          <a:p>
            <a:r>
              <a:rPr lang="zh-CN" altLang="en-US" dirty="0"/>
              <a:t>结构体中“可能的空洞”的存在，决定了结构体变量间不能进行相等或不等的运算</a:t>
            </a:r>
            <a:endParaRPr lang="en-US" altLang="zh-CN" dirty="0"/>
          </a:p>
          <a:p>
            <a:pPr lvl="1"/>
            <a:r>
              <a:rPr lang="zh-CN" altLang="en-US" dirty="0"/>
              <a:t>逐个比较成员是极没有效率的</a:t>
            </a:r>
            <a:endParaRPr lang="en-US" altLang="zh-CN" dirty="0"/>
          </a:p>
          <a:p>
            <a:pPr lvl="1"/>
            <a:r>
              <a:rPr lang="zh-CN" altLang="en-US" dirty="0"/>
              <a:t>比较全部字节是一个较好的选择，但是空洞</a:t>
            </a:r>
            <a:br>
              <a:rPr lang="en-US" altLang="zh-CN" dirty="0"/>
            </a:br>
            <a:r>
              <a:rPr lang="zh-CN" altLang="en-US" dirty="0"/>
              <a:t>使得比较无法进行</a:t>
            </a:r>
          </a:p>
        </p:txBody>
      </p:sp>
      <p:sp>
        <p:nvSpPr>
          <p:cNvPr id="5" name="卷形: 垂直 4">
            <a:extLst>
              <a:ext uri="{FF2B5EF4-FFF2-40B4-BE49-F238E27FC236}">
                <a16:creationId xmlns:a16="http://schemas.microsoft.com/office/drawing/2014/main" id="{A04A4A36-DB5E-45F3-83B4-CF43F9CF4372}"/>
              </a:ext>
            </a:extLst>
          </p:cNvPr>
          <p:cNvSpPr/>
          <p:nvPr/>
        </p:nvSpPr>
        <p:spPr bwMode="auto">
          <a:xfrm>
            <a:off x="3764566" y="3194312"/>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graphicFrame>
        <p:nvGraphicFramePr>
          <p:cNvPr id="7" name="表格 7">
            <a:extLst>
              <a:ext uri="{FF2B5EF4-FFF2-40B4-BE49-F238E27FC236}">
                <a16:creationId xmlns:a16="http://schemas.microsoft.com/office/drawing/2014/main" id="{147DDA48-1DAE-4E26-96F2-51502E2D5E0F}"/>
              </a:ext>
            </a:extLst>
          </p:cNvPr>
          <p:cNvGraphicFramePr>
            <a:graphicFrameLocks noGrp="1"/>
          </p:cNvGraphicFramePr>
          <p:nvPr>
            <p:extLst>
              <p:ext uri="{D42A27DB-BD31-4B8C-83A1-F6EECF244321}">
                <p14:modId xmlns:p14="http://schemas.microsoft.com/office/powerpoint/2010/main" val="1236509213"/>
              </p:ext>
            </p:extLst>
          </p:nvPr>
        </p:nvGraphicFramePr>
        <p:xfrm>
          <a:off x="7146611" y="2040527"/>
          <a:ext cx="902119" cy="4450080"/>
        </p:xfrm>
        <a:graphic>
          <a:graphicData uri="http://schemas.openxmlformats.org/drawingml/2006/table">
            <a:tbl>
              <a:tblPr firstRow="1" bandRow="1">
                <a:tableStyleId>{5940675A-B579-460E-94D1-54222C63F5DA}</a:tableStyleId>
              </a:tblPr>
              <a:tblGrid>
                <a:gridCol w="902119">
                  <a:extLst>
                    <a:ext uri="{9D8B030D-6E8A-4147-A177-3AD203B41FA5}">
                      <a16:colId xmlns:a16="http://schemas.microsoft.com/office/drawing/2014/main" val="1421544010"/>
                    </a:ext>
                  </a:extLst>
                </a:gridCol>
              </a:tblGrid>
              <a:tr h="370840">
                <a:tc>
                  <a:txBody>
                    <a:bodyPr/>
                    <a:lstStyle/>
                    <a:p>
                      <a:pPr algn="ctr"/>
                      <a:r>
                        <a:rPr lang="en-US" altLang="zh-CN" dirty="0">
                          <a:latin typeface="Times New Roman" panose="02020603050405020304" pitchFamily="18" charset="0"/>
                          <a:cs typeface="Times New Roman" panose="02020603050405020304" pitchFamily="18" charset="0"/>
                        </a:rPr>
                        <a:t>C1</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764588426"/>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606469"/>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5226217"/>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8479515"/>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220489196"/>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16849948"/>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98008773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74831218"/>
                  </a:ext>
                </a:extLst>
              </a:tr>
              <a:tr h="370840">
                <a:tc>
                  <a:txBody>
                    <a:bodyPr/>
                    <a:lstStyle/>
                    <a:p>
                      <a:pPr algn="ctr"/>
                      <a:r>
                        <a:rPr lang="en-US" altLang="zh-CN" dirty="0">
                          <a:latin typeface="Times New Roman" panose="02020603050405020304" pitchFamily="18" charset="0"/>
                          <a:cs typeface="Times New Roman" panose="02020603050405020304" pitchFamily="18" charset="0"/>
                        </a:rPr>
                        <a:t>C2</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400101567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577921"/>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9923374"/>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9359164"/>
                  </a:ext>
                </a:extLst>
              </a:tr>
            </a:tbl>
          </a:graphicData>
        </a:graphic>
      </p:graphicFrame>
      <p:graphicFrame>
        <p:nvGraphicFramePr>
          <p:cNvPr id="8" name="表格 7">
            <a:extLst>
              <a:ext uri="{FF2B5EF4-FFF2-40B4-BE49-F238E27FC236}">
                <a16:creationId xmlns:a16="http://schemas.microsoft.com/office/drawing/2014/main" id="{5863CA4E-8A7B-4367-9BF2-2ADE67AA62B5}"/>
              </a:ext>
            </a:extLst>
          </p:cNvPr>
          <p:cNvGraphicFramePr>
            <a:graphicFrameLocks noGrp="1"/>
          </p:cNvGraphicFramePr>
          <p:nvPr>
            <p:extLst>
              <p:ext uri="{D42A27DB-BD31-4B8C-83A1-F6EECF244321}">
                <p14:modId xmlns:p14="http://schemas.microsoft.com/office/powerpoint/2010/main" val="3043816752"/>
              </p:ext>
            </p:extLst>
          </p:nvPr>
        </p:nvGraphicFramePr>
        <p:xfrm>
          <a:off x="9479122" y="2040527"/>
          <a:ext cx="902119" cy="4450080"/>
        </p:xfrm>
        <a:graphic>
          <a:graphicData uri="http://schemas.openxmlformats.org/drawingml/2006/table">
            <a:tbl>
              <a:tblPr firstRow="1" bandRow="1">
                <a:tableStyleId>{5940675A-B579-460E-94D1-54222C63F5DA}</a:tableStyleId>
              </a:tblPr>
              <a:tblGrid>
                <a:gridCol w="902119">
                  <a:extLst>
                    <a:ext uri="{9D8B030D-6E8A-4147-A177-3AD203B41FA5}">
                      <a16:colId xmlns:a16="http://schemas.microsoft.com/office/drawing/2014/main" val="1421544010"/>
                    </a:ext>
                  </a:extLst>
                </a:gridCol>
              </a:tblGrid>
              <a:tr h="370840">
                <a:tc>
                  <a:txBody>
                    <a:bodyPr/>
                    <a:lstStyle/>
                    <a:p>
                      <a:pPr algn="ctr"/>
                      <a:r>
                        <a:rPr lang="en-US" altLang="zh-CN" dirty="0">
                          <a:latin typeface="Times New Roman" panose="02020603050405020304" pitchFamily="18" charset="0"/>
                          <a:cs typeface="Times New Roman" panose="02020603050405020304" pitchFamily="18" charset="0"/>
                        </a:rPr>
                        <a:t>C1</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764588426"/>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606469"/>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5226217"/>
                  </a:ext>
                </a:extLst>
              </a:tr>
              <a:tr h="370840">
                <a:tc>
                  <a:txBody>
                    <a:bodyPr/>
                    <a:lstStyle/>
                    <a:p>
                      <a:endParaRPr lang="zh-CN" alt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8479515"/>
                  </a:ext>
                </a:extLst>
              </a:tr>
              <a:tr h="370840">
                <a:tc>
                  <a:txBody>
                    <a:bodyPr/>
                    <a:lstStyle/>
                    <a:p>
                      <a:pPr algn="ctr"/>
                      <a:r>
                        <a:rPr lang="en-US" altLang="zh-CN" dirty="0" err="1">
                          <a:latin typeface="Times New Roman" panose="02020603050405020304" pitchFamily="18" charset="0"/>
                          <a:cs typeface="Times New Roman" panose="02020603050405020304" pitchFamily="18" charset="0"/>
                        </a:rPr>
                        <a:t>i</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220489196"/>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16849948"/>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98008773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674831218"/>
                  </a:ext>
                </a:extLst>
              </a:tr>
              <a:tr h="370840">
                <a:tc>
                  <a:txBody>
                    <a:bodyPr/>
                    <a:lstStyle/>
                    <a:p>
                      <a:pPr algn="ctr"/>
                      <a:r>
                        <a:rPr lang="en-US" altLang="zh-CN" dirty="0">
                          <a:latin typeface="Times New Roman" panose="02020603050405020304" pitchFamily="18" charset="0"/>
                          <a:cs typeface="Times New Roman" panose="02020603050405020304" pitchFamily="18" charset="0"/>
                        </a:rPr>
                        <a:t>C2</a:t>
                      </a:r>
                      <a:endParaRPr lang="zh-CN" alt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4001015675"/>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5577921"/>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9923374"/>
                  </a:ext>
                </a:extLst>
              </a:tr>
              <a:tr h="370840">
                <a:tc>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9359164"/>
                  </a:ext>
                </a:extLst>
              </a:tr>
            </a:tbl>
          </a:graphicData>
        </a:graphic>
      </p:graphicFrame>
      <p:cxnSp>
        <p:nvCxnSpPr>
          <p:cNvPr id="10" name="直接箭头连接符 9">
            <a:extLst>
              <a:ext uri="{FF2B5EF4-FFF2-40B4-BE49-F238E27FC236}">
                <a16:creationId xmlns:a16="http://schemas.microsoft.com/office/drawing/2014/main" id="{FEB2EFCA-0B50-455D-9CE3-5C1B697D5D21}"/>
              </a:ext>
            </a:extLst>
          </p:cNvPr>
          <p:cNvCxnSpPr>
            <a:cxnSpLocks/>
          </p:cNvCxnSpPr>
          <p:nvPr/>
        </p:nvCxnSpPr>
        <p:spPr>
          <a:xfrm>
            <a:off x="8048730" y="2252786"/>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a:extLst>
              <a:ext uri="{FF2B5EF4-FFF2-40B4-BE49-F238E27FC236}">
                <a16:creationId xmlns:a16="http://schemas.microsoft.com/office/drawing/2014/main" id="{6C741793-C810-4353-9A4B-539FA7C9BCEB}"/>
              </a:ext>
            </a:extLst>
          </p:cNvPr>
          <p:cNvCxnSpPr>
            <a:cxnSpLocks/>
          </p:cNvCxnSpPr>
          <p:nvPr/>
        </p:nvCxnSpPr>
        <p:spPr>
          <a:xfrm>
            <a:off x="8048730" y="3719845"/>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a:extLst>
              <a:ext uri="{FF2B5EF4-FFF2-40B4-BE49-F238E27FC236}">
                <a16:creationId xmlns:a16="http://schemas.microsoft.com/office/drawing/2014/main" id="{B0E58C0E-2F2A-45AA-A8A6-71BC44A4D799}"/>
              </a:ext>
            </a:extLst>
          </p:cNvPr>
          <p:cNvCxnSpPr>
            <a:cxnSpLocks/>
          </p:cNvCxnSpPr>
          <p:nvPr/>
        </p:nvCxnSpPr>
        <p:spPr>
          <a:xfrm>
            <a:off x="8048730" y="4091634"/>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3" name="直接箭头连接符 12">
            <a:extLst>
              <a:ext uri="{FF2B5EF4-FFF2-40B4-BE49-F238E27FC236}">
                <a16:creationId xmlns:a16="http://schemas.microsoft.com/office/drawing/2014/main" id="{F5B5AB27-0F6E-4FBB-AE4E-1812B5BDD584}"/>
              </a:ext>
            </a:extLst>
          </p:cNvPr>
          <p:cNvCxnSpPr>
            <a:cxnSpLocks/>
          </p:cNvCxnSpPr>
          <p:nvPr/>
        </p:nvCxnSpPr>
        <p:spPr>
          <a:xfrm>
            <a:off x="8048730" y="4483519"/>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直接箭头连接符 13">
            <a:extLst>
              <a:ext uri="{FF2B5EF4-FFF2-40B4-BE49-F238E27FC236}">
                <a16:creationId xmlns:a16="http://schemas.microsoft.com/office/drawing/2014/main" id="{529B892A-FDB1-46CA-B314-D4A0BCD7D584}"/>
              </a:ext>
            </a:extLst>
          </p:cNvPr>
          <p:cNvCxnSpPr>
            <a:cxnSpLocks/>
          </p:cNvCxnSpPr>
          <p:nvPr/>
        </p:nvCxnSpPr>
        <p:spPr>
          <a:xfrm>
            <a:off x="8048730" y="4835210"/>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a:extLst>
              <a:ext uri="{FF2B5EF4-FFF2-40B4-BE49-F238E27FC236}">
                <a16:creationId xmlns:a16="http://schemas.microsoft.com/office/drawing/2014/main" id="{0882DB25-9DA5-43E4-A197-33799FB05B63}"/>
              </a:ext>
            </a:extLst>
          </p:cNvPr>
          <p:cNvCxnSpPr>
            <a:cxnSpLocks/>
          </p:cNvCxnSpPr>
          <p:nvPr/>
        </p:nvCxnSpPr>
        <p:spPr>
          <a:xfrm>
            <a:off x="8048730" y="5206999"/>
            <a:ext cx="141681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直接箭头连接符 15">
            <a:extLst>
              <a:ext uri="{FF2B5EF4-FFF2-40B4-BE49-F238E27FC236}">
                <a16:creationId xmlns:a16="http://schemas.microsoft.com/office/drawing/2014/main" id="{AFCF42A7-3745-4459-89AD-31CD2C28FF5E}"/>
              </a:ext>
            </a:extLst>
          </p:cNvPr>
          <p:cNvCxnSpPr>
            <a:cxnSpLocks/>
          </p:cNvCxnSpPr>
          <p:nvPr/>
        </p:nvCxnSpPr>
        <p:spPr>
          <a:xfrm>
            <a:off x="8048730" y="2634623"/>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a:extLst>
              <a:ext uri="{FF2B5EF4-FFF2-40B4-BE49-F238E27FC236}">
                <a16:creationId xmlns:a16="http://schemas.microsoft.com/office/drawing/2014/main" id="{990C61AD-4FF4-423C-9D90-FFFE21112DF4}"/>
              </a:ext>
            </a:extLst>
          </p:cNvPr>
          <p:cNvCxnSpPr>
            <a:cxnSpLocks/>
          </p:cNvCxnSpPr>
          <p:nvPr/>
        </p:nvCxnSpPr>
        <p:spPr>
          <a:xfrm>
            <a:off x="8048730" y="2986315"/>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88A4029D-F6AB-485C-87D4-AC53A363B24F}"/>
              </a:ext>
            </a:extLst>
          </p:cNvPr>
          <p:cNvCxnSpPr>
            <a:cxnSpLocks/>
          </p:cNvCxnSpPr>
          <p:nvPr/>
        </p:nvCxnSpPr>
        <p:spPr>
          <a:xfrm>
            <a:off x="8048730" y="3353082"/>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9" name="直接箭头连接符 18">
            <a:extLst>
              <a:ext uri="{FF2B5EF4-FFF2-40B4-BE49-F238E27FC236}">
                <a16:creationId xmlns:a16="http://schemas.microsoft.com/office/drawing/2014/main" id="{15BCA338-AB7F-49DB-9F78-591E73C43FC5}"/>
              </a:ext>
            </a:extLst>
          </p:cNvPr>
          <p:cNvCxnSpPr>
            <a:cxnSpLocks/>
          </p:cNvCxnSpPr>
          <p:nvPr/>
        </p:nvCxnSpPr>
        <p:spPr>
          <a:xfrm>
            <a:off x="8048730" y="5563719"/>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0" name="直接箭头连接符 19">
            <a:extLst>
              <a:ext uri="{FF2B5EF4-FFF2-40B4-BE49-F238E27FC236}">
                <a16:creationId xmlns:a16="http://schemas.microsoft.com/office/drawing/2014/main" id="{2775E888-D62B-4552-A278-6866FBBC5FA5}"/>
              </a:ext>
            </a:extLst>
          </p:cNvPr>
          <p:cNvCxnSpPr>
            <a:cxnSpLocks/>
          </p:cNvCxnSpPr>
          <p:nvPr/>
        </p:nvCxnSpPr>
        <p:spPr>
          <a:xfrm>
            <a:off x="8048730" y="5955605"/>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1" name="直接箭头连接符 20">
            <a:extLst>
              <a:ext uri="{FF2B5EF4-FFF2-40B4-BE49-F238E27FC236}">
                <a16:creationId xmlns:a16="http://schemas.microsoft.com/office/drawing/2014/main" id="{940DDC56-1A77-418C-B45A-A0365E2B5DBF}"/>
              </a:ext>
            </a:extLst>
          </p:cNvPr>
          <p:cNvCxnSpPr>
            <a:cxnSpLocks/>
          </p:cNvCxnSpPr>
          <p:nvPr/>
        </p:nvCxnSpPr>
        <p:spPr>
          <a:xfrm>
            <a:off x="8048730" y="6317346"/>
            <a:ext cx="1416818" cy="0"/>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8338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6B74-0EEC-4876-B346-49B09825DF17}"/>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DDB1B7A7-FDB8-450F-8CB9-75EDC5E211C8}"/>
              </a:ext>
            </a:extLst>
          </p:cNvPr>
          <p:cNvSpPr>
            <a:spLocks noGrp="1"/>
          </p:cNvSpPr>
          <p:nvPr>
            <p:ph type="body" sz="quarter" idx="10"/>
          </p:nvPr>
        </p:nvSpPr>
        <p:spPr/>
        <p:txBody>
          <a:bodyPr/>
          <a:lstStyle/>
          <a:p>
            <a:r>
              <a:rPr lang="zh-CN" altLang="en-US" dirty="0"/>
              <a:t>假设对齐要求为 </a:t>
            </a:r>
            <a:r>
              <a:rPr lang="en-US" altLang="zh-CN" dirty="0"/>
              <a:t>char: 1</a:t>
            </a:r>
            <a:r>
              <a:rPr lang="zh-CN" altLang="en-US" dirty="0"/>
              <a:t>，</a:t>
            </a:r>
            <a:r>
              <a:rPr lang="en-US" altLang="zh-CN" dirty="0"/>
              <a:t>long:</a:t>
            </a:r>
            <a:r>
              <a:rPr lang="zh-CN" altLang="en-US" dirty="0"/>
              <a:t> </a:t>
            </a:r>
            <a:r>
              <a:rPr lang="en-US" altLang="zh-CN" dirty="0"/>
              <a:t>4</a:t>
            </a:r>
          </a:p>
          <a:p>
            <a:endParaRPr lang="zh-CN" altLang="en-US" dirty="0"/>
          </a:p>
        </p:txBody>
      </p:sp>
      <p:sp>
        <p:nvSpPr>
          <p:cNvPr id="4" name="卷形: 垂直 3">
            <a:extLst>
              <a:ext uri="{FF2B5EF4-FFF2-40B4-BE49-F238E27FC236}">
                <a16:creationId xmlns:a16="http://schemas.microsoft.com/office/drawing/2014/main" id="{81B6FB25-BC5C-4A5B-9548-C86E0664A6DF}"/>
              </a:ext>
            </a:extLst>
          </p:cNvPr>
          <p:cNvSpPr/>
          <p:nvPr/>
        </p:nvSpPr>
        <p:spPr bwMode="auto">
          <a:xfrm>
            <a:off x="994565" y="1871505"/>
            <a:ext cx="3056032" cy="2142509"/>
          </a:xfrm>
          <a:prstGeom prst="verticalScroll">
            <a:avLst>
              <a:gd name="adj" fmla="val 58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_a{</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a:t>
            </a:r>
            <a:endParaRPr lang="zh-CN" altLang="en-US" dirty="0"/>
          </a:p>
        </p:txBody>
      </p:sp>
      <p:sp>
        <p:nvSpPr>
          <p:cNvPr id="5" name="卷形: 垂直 4">
            <a:extLst>
              <a:ext uri="{FF2B5EF4-FFF2-40B4-BE49-F238E27FC236}">
                <a16:creationId xmlns:a16="http://schemas.microsoft.com/office/drawing/2014/main" id="{17643AC0-53F7-404F-9DB7-D716227D4217}"/>
              </a:ext>
            </a:extLst>
          </p:cNvPr>
          <p:cNvSpPr/>
          <p:nvPr/>
        </p:nvSpPr>
        <p:spPr bwMode="auto">
          <a:xfrm>
            <a:off x="6485128" y="1871506"/>
            <a:ext cx="3056032" cy="2142509"/>
          </a:xfrm>
          <a:prstGeom prst="verticalScroll">
            <a:avLst>
              <a:gd name="adj" fmla="val 665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_b{</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char c1;</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char c2;</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}b;</a:t>
            </a:r>
            <a:endParaRPr lang="zh-CN" altLang="en-US" dirty="0"/>
          </a:p>
        </p:txBody>
      </p:sp>
      <p:sp>
        <p:nvSpPr>
          <p:cNvPr id="6" name="矩形 5">
            <a:extLst>
              <a:ext uri="{FF2B5EF4-FFF2-40B4-BE49-F238E27FC236}">
                <a16:creationId xmlns:a16="http://schemas.microsoft.com/office/drawing/2014/main" id="{E0C28D6B-6BC6-491E-9D00-F411D78F0DD2}"/>
              </a:ext>
            </a:extLst>
          </p:cNvPr>
          <p:cNvSpPr/>
          <p:nvPr/>
        </p:nvSpPr>
        <p:spPr>
          <a:xfrm>
            <a:off x="5665372" y="938213"/>
            <a:ext cx="3946914"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p:txBody>
      </p:sp>
      <p:graphicFrame>
        <p:nvGraphicFramePr>
          <p:cNvPr id="7" name="表格 10">
            <a:extLst>
              <a:ext uri="{FF2B5EF4-FFF2-40B4-BE49-F238E27FC236}">
                <a16:creationId xmlns:a16="http://schemas.microsoft.com/office/drawing/2014/main" id="{462B40CA-CE3E-47F2-9BBD-BC7C77D5AF6C}"/>
              </a:ext>
            </a:extLst>
          </p:cNvPr>
          <p:cNvGraphicFramePr>
            <a:graphicFrameLocks noGrp="1"/>
          </p:cNvGraphicFramePr>
          <p:nvPr>
            <p:extLst>
              <p:ext uri="{D42A27DB-BD31-4B8C-83A1-F6EECF244321}">
                <p14:modId xmlns:p14="http://schemas.microsoft.com/office/powerpoint/2010/main" val="277895229"/>
              </p:ext>
            </p:extLst>
          </p:nvPr>
        </p:nvGraphicFramePr>
        <p:xfrm>
          <a:off x="4361048" y="1780028"/>
          <a:ext cx="1304324" cy="4145280"/>
        </p:xfrm>
        <a:graphic>
          <a:graphicData uri="http://schemas.openxmlformats.org/drawingml/2006/table">
            <a:tbl>
              <a:tblPr>
                <a:tableStyleId>{5C22544A-7EE6-4342-B048-85BDC9FD1C3A}</a:tableStyleId>
              </a:tblPr>
              <a:tblGrid>
                <a:gridCol w="652162">
                  <a:extLst>
                    <a:ext uri="{9D8B030D-6E8A-4147-A177-3AD203B41FA5}">
                      <a16:colId xmlns:a16="http://schemas.microsoft.com/office/drawing/2014/main" val="2699095514"/>
                    </a:ext>
                  </a:extLst>
                </a:gridCol>
                <a:gridCol w="652162">
                  <a:extLst>
                    <a:ext uri="{9D8B030D-6E8A-4147-A177-3AD203B41FA5}">
                      <a16:colId xmlns:a16="http://schemas.microsoft.com/office/drawing/2014/main" val="485371451"/>
                    </a:ext>
                  </a:extLst>
                </a:gridCol>
              </a:tblGrid>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c1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70670221"/>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0208055"/>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269766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3266503"/>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rowSpan="4">
                  <a:txBody>
                    <a:bodyPr/>
                    <a:lstStyle/>
                    <a:p>
                      <a:pPr algn="ctr">
                        <a:lnSpc>
                          <a:spcPts val="2000"/>
                        </a:lnSpc>
                      </a:pPr>
                      <a:r>
                        <a:rPr lang="en-US" altLang="zh-CN" sz="2000" dirty="0" err="1">
                          <a:latin typeface="Times New Roman" panose="02020603050405020304" pitchFamily="18" charset="0"/>
                          <a:cs typeface="Times New Roman" panose="02020603050405020304" pitchFamily="18" charset="0"/>
                        </a:rPr>
                        <a:t>i</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01032395"/>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6206483"/>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839410"/>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261437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c2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14509594"/>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9</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1218719"/>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4117308"/>
                  </a:ext>
                </a:extLst>
              </a:tr>
              <a:tr h="344980">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11030665"/>
                  </a:ext>
                </a:extLst>
              </a:tr>
            </a:tbl>
          </a:graphicData>
        </a:graphic>
      </p:graphicFrame>
      <p:graphicFrame>
        <p:nvGraphicFramePr>
          <p:cNvPr id="8" name="表格 10">
            <a:extLst>
              <a:ext uri="{FF2B5EF4-FFF2-40B4-BE49-F238E27FC236}">
                <a16:creationId xmlns:a16="http://schemas.microsoft.com/office/drawing/2014/main" id="{889DD83F-F518-4C82-B80B-F74109F49EB0}"/>
              </a:ext>
            </a:extLst>
          </p:cNvPr>
          <p:cNvGraphicFramePr>
            <a:graphicFrameLocks noGrp="1"/>
          </p:cNvGraphicFramePr>
          <p:nvPr>
            <p:extLst>
              <p:ext uri="{D42A27DB-BD31-4B8C-83A1-F6EECF244321}">
                <p14:modId xmlns:p14="http://schemas.microsoft.com/office/powerpoint/2010/main" val="1215421133"/>
              </p:ext>
            </p:extLst>
          </p:nvPr>
        </p:nvGraphicFramePr>
        <p:xfrm>
          <a:off x="9671075" y="1780028"/>
          <a:ext cx="1304324" cy="2763520"/>
        </p:xfrm>
        <a:graphic>
          <a:graphicData uri="http://schemas.openxmlformats.org/drawingml/2006/table">
            <a:tbl>
              <a:tblPr>
                <a:tableStyleId>{5C22544A-7EE6-4342-B048-85BDC9FD1C3A}</a:tableStyleId>
              </a:tblPr>
              <a:tblGrid>
                <a:gridCol w="652162">
                  <a:extLst>
                    <a:ext uri="{9D8B030D-6E8A-4147-A177-3AD203B41FA5}">
                      <a16:colId xmlns:a16="http://schemas.microsoft.com/office/drawing/2014/main" val="2699095514"/>
                    </a:ext>
                  </a:extLst>
                </a:gridCol>
                <a:gridCol w="652162">
                  <a:extLst>
                    <a:ext uri="{9D8B030D-6E8A-4147-A177-3AD203B41FA5}">
                      <a16:colId xmlns:a16="http://schemas.microsoft.com/office/drawing/2014/main" val="485371451"/>
                    </a:ext>
                  </a:extLst>
                </a:gridCol>
              </a:tblGrid>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c1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70670221"/>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c2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50208055"/>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2697664"/>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3266503"/>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rowSpan="4">
                  <a:txBody>
                    <a:bodyPr/>
                    <a:lstStyle/>
                    <a:p>
                      <a:pPr algn="ctr">
                        <a:lnSpc>
                          <a:spcPts val="2000"/>
                        </a:lnSpc>
                      </a:pPr>
                      <a:r>
                        <a:rPr lang="en-US" altLang="zh-CN" sz="2000" dirty="0" err="1">
                          <a:latin typeface="Times New Roman" panose="02020603050405020304" pitchFamily="18" charset="0"/>
                          <a:cs typeface="Times New Roman" panose="02020603050405020304" pitchFamily="18" charset="0"/>
                        </a:rPr>
                        <a:t>i</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01032395"/>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6206483"/>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839410"/>
                  </a:ext>
                </a:extLst>
              </a:tr>
              <a:tr h="257492">
                <a:tc>
                  <a:txBody>
                    <a:bodyPr/>
                    <a:lstStyle/>
                    <a:p>
                      <a:pPr algn="ctr">
                        <a:lnSpc>
                          <a:spcPts val="2000"/>
                        </a:lnSpc>
                      </a:pP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vMerge="1">
                  <a:txBody>
                    <a:bodyPr/>
                    <a:lstStyle/>
                    <a:p>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2614374"/>
                  </a:ext>
                </a:extLst>
              </a:tr>
            </a:tbl>
          </a:graphicData>
        </a:graphic>
      </p:graphicFrame>
      <p:sp>
        <p:nvSpPr>
          <p:cNvPr id="10" name="矩形 9">
            <a:extLst>
              <a:ext uri="{FF2B5EF4-FFF2-40B4-BE49-F238E27FC236}">
                <a16:creationId xmlns:a16="http://schemas.microsoft.com/office/drawing/2014/main" id="{BAC36FCA-8202-4D24-9690-9FF540D3B5BB}"/>
              </a:ext>
            </a:extLst>
          </p:cNvPr>
          <p:cNvSpPr/>
          <p:nvPr/>
        </p:nvSpPr>
        <p:spPr>
          <a:xfrm>
            <a:off x="4142619" y="5919787"/>
            <a:ext cx="1741182"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(a)=12</a:t>
            </a:r>
            <a:endParaRPr lang="zh-CN" altLang="en-US" sz="24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6C582A48-A95F-4BD2-8D31-C3E193D66E68}"/>
              </a:ext>
            </a:extLst>
          </p:cNvPr>
          <p:cNvSpPr/>
          <p:nvPr/>
        </p:nvSpPr>
        <p:spPr>
          <a:xfrm>
            <a:off x="9541160" y="4553511"/>
            <a:ext cx="1604927" cy="461665"/>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(b)=8</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53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66DEA-27C6-41D6-B43A-877CF774E7E5}"/>
              </a:ext>
            </a:extLst>
          </p:cNvPr>
          <p:cNvSpPr>
            <a:spLocks noGrp="1"/>
          </p:cNvSpPr>
          <p:nvPr>
            <p:ph type="title"/>
          </p:nvPr>
        </p:nvSpPr>
        <p:spPr/>
        <p:txBody>
          <a:bodyPr/>
          <a:lstStyle/>
          <a:p>
            <a:r>
              <a:rPr lang="zh-CN" altLang="en-US" dirty="0"/>
              <a:t>结构体数组的大小</a:t>
            </a:r>
          </a:p>
        </p:txBody>
      </p:sp>
      <p:sp>
        <p:nvSpPr>
          <p:cNvPr id="3" name="文本占位符 2">
            <a:extLst>
              <a:ext uri="{FF2B5EF4-FFF2-40B4-BE49-F238E27FC236}">
                <a16:creationId xmlns:a16="http://schemas.microsoft.com/office/drawing/2014/main" id="{72CD88AF-05A8-44CF-A152-790F6BD968B4}"/>
              </a:ext>
            </a:extLst>
          </p:cNvPr>
          <p:cNvSpPr>
            <a:spLocks noGrp="1"/>
          </p:cNvSpPr>
          <p:nvPr>
            <p:ph type="body" sz="quarter" idx="10"/>
          </p:nvPr>
        </p:nvSpPr>
        <p:spPr/>
        <p:txBody>
          <a:bodyPr/>
          <a:lstStyle/>
          <a:p>
            <a:r>
              <a:rPr lang="zh-CN" altLang="en-US" dirty="0"/>
              <a:t>对于结构体数组，因地址对齐而导致的内存浪费，值得重视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en-US" altLang="zh-CN" dirty="0" err="1"/>
              <a:t>sizeof</a:t>
            </a:r>
            <a:r>
              <a:rPr lang="en-US" altLang="zh-CN" dirty="0"/>
              <a:t>(struct student_into1)=24; </a:t>
            </a:r>
            <a:r>
              <a:rPr lang="en-US" altLang="zh-CN" dirty="0" err="1"/>
              <a:t>sizeof</a:t>
            </a:r>
            <a:r>
              <a:rPr lang="en-US" altLang="zh-CN" dirty="0"/>
              <a:t>(stu1)=240KB</a:t>
            </a:r>
          </a:p>
          <a:p>
            <a:pPr lvl="1"/>
            <a:r>
              <a:rPr lang="en-US" altLang="zh-CN" dirty="0" err="1"/>
              <a:t>sizeof</a:t>
            </a:r>
            <a:r>
              <a:rPr lang="en-US" altLang="zh-CN" dirty="0"/>
              <a:t>(struct student_into2)=20; </a:t>
            </a:r>
            <a:r>
              <a:rPr lang="en-US" altLang="zh-CN" dirty="0" err="1"/>
              <a:t>sizeof</a:t>
            </a:r>
            <a:r>
              <a:rPr lang="en-US" altLang="zh-CN" dirty="0"/>
              <a:t>(stu2)=200KB</a:t>
            </a:r>
            <a:endParaRPr lang="zh-CN" altLang="en-US" dirty="0"/>
          </a:p>
          <a:p>
            <a:endParaRPr lang="zh-CN" altLang="en-US" dirty="0"/>
          </a:p>
        </p:txBody>
      </p:sp>
      <p:sp>
        <p:nvSpPr>
          <p:cNvPr id="4" name="卷形: 垂直 3">
            <a:extLst>
              <a:ext uri="{FF2B5EF4-FFF2-40B4-BE49-F238E27FC236}">
                <a16:creationId xmlns:a16="http://schemas.microsoft.com/office/drawing/2014/main" id="{063249E9-DD40-414A-9BF0-59133EA87181}"/>
              </a:ext>
            </a:extLst>
          </p:cNvPr>
          <p:cNvSpPr/>
          <p:nvPr/>
        </p:nvSpPr>
        <p:spPr bwMode="auto">
          <a:xfrm>
            <a:off x="1417158" y="1618797"/>
            <a:ext cx="3442176" cy="2548102"/>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student_info1  {</a:t>
            </a:r>
          </a:p>
          <a:p>
            <a:pPr lvl="1">
              <a:tabLst>
                <a:tab pos="444500" algn="l"/>
              </a:tabLst>
            </a:pPr>
            <a:r>
              <a:rPr lang="en-US" altLang="zh-CN" sz="2400" dirty="0">
                <a:latin typeface="Times New Roman" panose="02020603050405020304" pitchFamily="18" charset="0"/>
                <a:cs typeface="Times New Roman" panose="02020603050405020304" pitchFamily="18" charset="0"/>
              </a:rPr>
              <a:t>char name[10];</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gender;</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stu1[10000];</a:t>
            </a:r>
          </a:p>
        </p:txBody>
      </p:sp>
      <p:sp>
        <p:nvSpPr>
          <p:cNvPr id="5" name="卷形: 垂直 4">
            <a:extLst>
              <a:ext uri="{FF2B5EF4-FFF2-40B4-BE49-F238E27FC236}">
                <a16:creationId xmlns:a16="http://schemas.microsoft.com/office/drawing/2014/main" id="{78710803-F23F-4B2B-B886-01F70EF5E00B}"/>
              </a:ext>
            </a:extLst>
          </p:cNvPr>
          <p:cNvSpPr/>
          <p:nvPr/>
        </p:nvSpPr>
        <p:spPr bwMode="auto">
          <a:xfrm>
            <a:off x="5428985" y="1618797"/>
            <a:ext cx="3442176" cy="2548102"/>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student_info1  {</a:t>
            </a:r>
          </a:p>
          <a:p>
            <a:pPr lvl="1">
              <a:tabLst>
                <a:tab pos="444500" algn="l"/>
              </a:tabLst>
            </a:pPr>
            <a:r>
              <a:rPr lang="en-US" altLang="zh-CN" sz="2400" dirty="0">
                <a:latin typeface="Times New Roman" panose="02020603050405020304" pitchFamily="18" charset="0"/>
                <a:cs typeface="Times New Roman" panose="02020603050405020304" pitchFamily="18" charset="0"/>
              </a:rPr>
              <a:t>char name[10];</a:t>
            </a:r>
          </a:p>
          <a:p>
            <a:pPr lvl="1">
              <a:tabLst>
                <a:tab pos="444500" algn="l"/>
              </a:tabLst>
            </a:pPr>
            <a:r>
              <a:rPr lang="en-US" altLang="zh-CN" sz="2400" dirty="0">
                <a:latin typeface="Times New Roman" panose="02020603050405020304" pitchFamily="18" charset="0"/>
                <a:cs typeface="Times New Roman" panose="02020603050405020304" pitchFamily="18" charset="0"/>
              </a:rPr>
              <a:t>char gender;</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int age;</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stu2[10000];</a:t>
            </a:r>
          </a:p>
        </p:txBody>
      </p:sp>
      <p:sp>
        <p:nvSpPr>
          <p:cNvPr id="6" name="矩形 5">
            <a:extLst>
              <a:ext uri="{FF2B5EF4-FFF2-40B4-BE49-F238E27FC236}">
                <a16:creationId xmlns:a16="http://schemas.microsoft.com/office/drawing/2014/main" id="{4492D312-CBD6-4646-8280-96157974B525}"/>
              </a:ext>
            </a:extLst>
          </p:cNvPr>
          <p:cNvSpPr/>
          <p:nvPr/>
        </p:nvSpPr>
        <p:spPr>
          <a:xfrm>
            <a:off x="9326338" y="1738686"/>
            <a:ext cx="1997663" cy="2308324"/>
          </a:xfrm>
          <a:prstGeom prst="rect">
            <a:avLst/>
          </a:prstGeom>
        </p:spPr>
        <p:txBody>
          <a:bodyPr wrap="none">
            <a:spAutoFit/>
          </a:body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(char)=1</a:t>
            </a:r>
            <a:endParaRPr lang="zh-CN" altLang="en-US" sz="2400" dirty="0">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(int)=4</a:t>
            </a:r>
          </a:p>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(long)=4</a:t>
            </a:r>
          </a:p>
          <a:p>
            <a:r>
              <a:rPr lang="en-US" altLang="zh-CN" sz="2400" dirty="0">
                <a:latin typeface="Times New Roman" panose="02020603050405020304" pitchFamily="18" charset="0"/>
                <a:cs typeface="Times New Roman" panose="02020603050405020304" pitchFamily="18" charset="0"/>
              </a:rPr>
              <a:t>char: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p>
          <a:p>
            <a:r>
              <a:rPr lang="en-US" altLang="zh-CN" sz="2400" dirty="0" err="1">
                <a:latin typeface="Times New Roman" panose="02020603050405020304" pitchFamily="18" charset="0"/>
                <a:cs typeface="Times New Roman" panose="02020603050405020304" pitchFamily="18" charset="0"/>
              </a:rPr>
              <a:t>ing</a:t>
            </a:r>
            <a:r>
              <a:rPr lang="en-US" altLang="zh-CN" sz="2400" dirty="0">
                <a:latin typeface="Times New Roman" panose="02020603050405020304" pitchFamily="18" charset="0"/>
                <a:cs typeface="Times New Roman" panose="02020603050405020304" pitchFamily="18" charset="0"/>
              </a:rPr>
              <a:t>: 4</a:t>
            </a:r>
          </a:p>
          <a:p>
            <a:r>
              <a:rPr lang="en-US" altLang="zh-CN" sz="2400" dirty="0">
                <a:latin typeface="Times New Roman" panose="02020603050405020304" pitchFamily="18" charset="0"/>
                <a:cs typeface="Times New Roman" panose="02020603050405020304" pitchFamily="18" charset="0"/>
              </a:rPr>
              <a:t>long: 4</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12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EBA7D-77BF-4526-AE8E-9E982E0856F3}"/>
              </a:ext>
            </a:extLst>
          </p:cNvPr>
          <p:cNvSpPr>
            <a:spLocks noGrp="1"/>
          </p:cNvSpPr>
          <p:nvPr>
            <p:ph type="title"/>
          </p:nvPr>
        </p:nvSpPr>
        <p:spPr/>
        <p:txBody>
          <a:bodyPr/>
          <a:lstStyle/>
          <a:p>
            <a:r>
              <a:rPr lang="zh-CN" altLang="en-US" dirty="0"/>
              <a:t>结构体数组的效率</a:t>
            </a:r>
          </a:p>
        </p:txBody>
      </p:sp>
      <p:sp>
        <p:nvSpPr>
          <p:cNvPr id="3" name="文本占位符 2">
            <a:extLst>
              <a:ext uri="{FF2B5EF4-FFF2-40B4-BE49-F238E27FC236}">
                <a16:creationId xmlns:a16="http://schemas.microsoft.com/office/drawing/2014/main" id="{BC8B1AEB-75BD-4709-A5AC-32E077A65555}"/>
              </a:ext>
            </a:extLst>
          </p:cNvPr>
          <p:cNvSpPr>
            <a:spLocks noGrp="1"/>
          </p:cNvSpPr>
          <p:nvPr>
            <p:ph type="body" sz="quarter" idx="10"/>
          </p:nvPr>
        </p:nvSpPr>
        <p:spPr/>
        <p:txBody>
          <a:bodyPr/>
          <a:lstStyle/>
          <a:p>
            <a:r>
              <a:rPr lang="zh-CN" altLang="en-US" dirty="0"/>
              <a:t>考虑下面两种数据结构：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结构体数组更清晰，适宜一个一个学生处理的场合</a:t>
            </a:r>
            <a:endParaRPr lang="en-US" altLang="zh-CN" dirty="0"/>
          </a:p>
          <a:p>
            <a:pPr lvl="1"/>
            <a:r>
              <a:rPr lang="zh-CN" altLang="en-US" dirty="0"/>
              <a:t>分散的数组适宜批量处理一类数据的场合</a:t>
            </a:r>
          </a:p>
        </p:txBody>
      </p:sp>
      <p:sp>
        <p:nvSpPr>
          <p:cNvPr id="5" name="卷形: 垂直 4">
            <a:extLst>
              <a:ext uri="{FF2B5EF4-FFF2-40B4-BE49-F238E27FC236}">
                <a16:creationId xmlns:a16="http://schemas.microsoft.com/office/drawing/2014/main" id="{89B02D95-9273-4983-854E-8040C29BF5A1}"/>
              </a:ext>
            </a:extLst>
          </p:cNvPr>
          <p:cNvSpPr/>
          <p:nvPr/>
        </p:nvSpPr>
        <p:spPr bwMode="auto">
          <a:xfrm>
            <a:off x="2281682" y="1541477"/>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long num;</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char name[16];</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float math;</a:t>
            </a:r>
          </a:p>
          <a:p>
            <a:pPr marL="0" lvl="1">
              <a:buFont typeface="Wingdings" panose="05000000000000000000" pitchFamily="2" charset="2"/>
              <a:buNone/>
              <a:tabLst>
                <a:tab pos="542925" algn="l"/>
              </a:tabLst>
            </a:pPr>
            <a:r>
              <a:rPr lang="en-US" altLang="zh-CN" sz="2400" dirty="0">
                <a:latin typeface="Times New Roman" panose="02020603050405020304" pitchFamily="18" charset="0"/>
                <a:cs typeface="Times New Roman" panose="02020603050405020304" pitchFamily="18" charset="0"/>
              </a:rPr>
              <a:t>	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score[10000];</a:t>
            </a:r>
          </a:p>
        </p:txBody>
      </p:sp>
      <p:sp>
        <p:nvSpPr>
          <p:cNvPr id="6" name="卷形: 垂直 5">
            <a:extLst>
              <a:ext uri="{FF2B5EF4-FFF2-40B4-BE49-F238E27FC236}">
                <a16:creationId xmlns:a16="http://schemas.microsoft.com/office/drawing/2014/main" id="{9A4C3CFC-4C50-460C-81ED-50F17BC0CCE0}"/>
              </a:ext>
            </a:extLst>
          </p:cNvPr>
          <p:cNvSpPr/>
          <p:nvPr/>
        </p:nvSpPr>
        <p:spPr bwMode="auto">
          <a:xfrm>
            <a:off x="6421604" y="1541477"/>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long num[10000];</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char name[10000][16];</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float math[10000];</a:t>
            </a:r>
          </a:p>
          <a:p>
            <a:pPr marL="0" lvl="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float physics[10000];</a:t>
            </a:r>
          </a:p>
        </p:txBody>
      </p:sp>
    </p:spTree>
    <p:extLst>
      <p:ext uri="{BB962C8B-B14F-4D97-AF65-F5344CB8AC3E}">
        <p14:creationId xmlns:p14="http://schemas.microsoft.com/office/powerpoint/2010/main" val="3880049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FE306-98E2-472D-8A3C-85972FF55BEC}"/>
              </a:ext>
            </a:extLst>
          </p:cNvPr>
          <p:cNvSpPr>
            <a:spLocks noGrp="1"/>
          </p:cNvSpPr>
          <p:nvPr>
            <p:ph type="title"/>
          </p:nvPr>
        </p:nvSpPr>
        <p:spPr/>
        <p:txBody>
          <a:bodyPr/>
          <a:lstStyle/>
          <a:p>
            <a:r>
              <a:rPr lang="zh-CN" altLang="en-US" dirty="0"/>
              <a:t>联合体类型</a:t>
            </a:r>
          </a:p>
        </p:txBody>
      </p:sp>
      <p:sp>
        <p:nvSpPr>
          <p:cNvPr id="3" name="文本占位符 2">
            <a:extLst>
              <a:ext uri="{FF2B5EF4-FFF2-40B4-BE49-F238E27FC236}">
                <a16:creationId xmlns:a16="http://schemas.microsoft.com/office/drawing/2014/main" id="{DA0DE839-55A7-45FE-B504-4773E7814C85}"/>
              </a:ext>
            </a:extLst>
          </p:cNvPr>
          <p:cNvSpPr>
            <a:spLocks noGrp="1"/>
          </p:cNvSpPr>
          <p:nvPr>
            <p:ph type="body" sz="quarter" idx="10"/>
          </p:nvPr>
        </p:nvSpPr>
        <p:spPr/>
        <p:txBody>
          <a:bodyPr/>
          <a:lstStyle/>
          <a:p>
            <a:r>
              <a:rPr lang="zh-CN" altLang="en-US" dirty="0"/>
              <a:t>有时需要将不同类型变量存储在</a:t>
            </a:r>
            <a:r>
              <a:rPr lang="zh-CN" altLang="en-US" dirty="0">
                <a:solidFill>
                  <a:srgbClr val="000000"/>
                </a:solidFill>
              </a:rPr>
              <a:t>同一段存储单元</a:t>
            </a:r>
            <a:r>
              <a:rPr lang="zh-CN" altLang="en-US" dirty="0"/>
              <a:t>中，可以定义</a:t>
            </a:r>
            <a:r>
              <a:rPr lang="zh-CN" altLang="en-US" dirty="0">
                <a:solidFill>
                  <a:srgbClr val="0070C0"/>
                </a:solidFill>
              </a:rPr>
              <a:t>联合体类型，也叫共用体类型</a:t>
            </a:r>
            <a:endParaRPr lang="en-US" altLang="zh-CN" dirty="0">
              <a:solidFill>
                <a:srgbClr val="0070C0"/>
              </a:solidFill>
            </a:endParaRPr>
          </a:p>
          <a:p>
            <a:pPr lvl="1"/>
            <a:r>
              <a:rPr lang="zh-CN" altLang="en-US" dirty="0"/>
              <a:t>任一时刻，只使用其中一个变量</a:t>
            </a:r>
            <a:endParaRPr lang="en-US" altLang="zh-CN" dirty="0"/>
          </a:p>
          <a:p>
            <a:pPr lvl="1"/>
            <a:r>
              <a:rPr lang="zh-CN" altLang="en-US" dirty="0"/>
              <a:t>本质是以不同方式解读该段内存的数据</a:t>
            </a:r>
          </a:p>
          <a:p>
            <a:r>
              <a:rPr lang="zh-CN" altLang="en-US" dirty="0"/>
              <a:t>联合体的定义与用法类似结构，定义格式</a:t>
            </a:r>
          </a:p>
          <a:p>
            <a:pPr lvl="1">
              <a:buFont typeface="Wingdings" panose="05000000000000000000" pitchFamily="2" charset="2"/>
              <a:buNone/>
            </a:pPr>
            <a:r>
              <a:rPr lang="en-US" altLang="zh-CN" dirty="0">
                <a:solidFill>
                  <a:srgbClr val="0070C0"/>
                </a:solidFill>
              </a:rPr>
              <a:t>union </a:t>
            </a:r>
            <a:r>
              <a:rPr lang="zh-CN" altLang="en-US" dirty="0">
                <a:solidFill>
                  <a:srgbClr val="0070C0"/>
                </a:solidFill>
              </a:rPr>
              <a:t>共用体名 </a:t>
            </a:r>
            <a:r>
              <a:rPr lang="en-US" altLang="zh-CN" dirty="0">
                <a:solidFill>
                  <a:srgbClr val="0070C0"/>
                </a:solidFill>
              </a:rPr>
              <a:t>{</a:t>
            </a:r>
          </a:p>
          <a:p>
            <a:pPr lvl="1">
              <a:buFont typeface="Wingdings" panose="05000000000000000000" pitchFamily="2" charset="2"/>
              <a:buNone/>
            </a:pPr>
            <a:r>
              <a:rPr lang="en-US" altLang="zh-CN" dirty="0">
                <a:solidFill>
                  <a:srgbClr val="0070C0"/>
                </a:solidFill>
              </a:rPr>
              <a:t>     </a:t>
            </a:r>
            <a:r>
              <a:rPr lang="zh-CN" altLang="en-US" dirty="0">
                <a:solidFill>
                  <a:srgbClr val="0070C0"/>
                </a:solidFill>
              </a:rPr>
              <a:t>类型</a:t>
            </a:r>
            <a:r>
              <a:rPr lang="en-US" altLang="zh-CN" dirty="0">
                <a:solidFill>
                  <a:srgbClr val="0070C0"/>
                </a:solidFill>
              </a:rPr>
              <a:t>1  </a:t>
            </a:r>
            <a:r>
              <a:rPr lang="zh-CN" altLang="en-US" dirty="0">
                <a:solidFill>
                  <a:srgbClr val="0070C0"/>
                </a:solidFill>
              </a:rPr>
              <a:t>成员名</a:t>
            </a:r>
            <a:r>
              <a:rPr lang="en-US" altLang="zh-CN" dirty="0">
                <a:solidFill>
                  <a:srgbClr val="0070C0"/>
                </a:solidFill>
              </a:rPr>
              <a:t>1;</a:t>
            </a:r>
          </a:p>
          <a:p>
            <a:pPr lvl="1">
              <a:buFont typeface="Wingdings" panose="05000000000000000000" pitchFamily="2" charset="2"/>
              <a:buNone/>
            </a:pPr>
            <a:r>
              <a:rPr lang="zh-CN" altLang="en-US" dirty="0">
                <a:solidFill>
                  <a:srgbClr val="0070C0"/>
                </a:solidFill>
              </a:rPr>
              <a:t>     类型</a:t>
            </a:r>
            <a:r>
              <a:rPr lang="en-US" altLang="zh-CN" dirty="0">
                <a:solidFill>
                  <a:srgbClr val="0070C0"/>
                </a:solidFill>
              </a:rPr>
              <a:t>2  </a:t>
            </a:r>
            <a:r>
              <a:rPr lang="zh-CN" altLang="en-US" dirty="0">
                <a:solidFill>
                  <a:srgbClr val="0070C0"/>
                </a:solidFill>
              </a:rPr>
              <a:t>成员名</a:t>
            </a:r>
            <a:r>
              <a:rPr lang="en-US" altLang="zh-CN" dirty="0">
                <a:solidFill>
                  <a:srgbClr val="0070C0"/>
                </a:solidFill>
              </a:rPr>
              <a:t>2;</a:t>
            </a:r>
          </a:p>
          <a:p>
            <a:pPr lvl="1">
              <a:buFont typeface="Wingdings" panose="05000000000000000000" pitchFamily="2" charset="2"/>
              <a:buNone/>
            </a:pPr>
            <a:r>
              <a:rPr lang="en-US" altLang="zh-CN" dirty="0">
                <a:solidFill>
                  <a:srgbClr val="0070C0"/>
                </a:solidFill>
              </a:rPr>
              <a:t>        ... ...</a:t>
            </a:r>
          </a:p>
          <a:p>
            <a:pPr lvl="1">
              <a:buFont typeface="Wingdings" panose="05000000000000000000" pitchFamily="2" charset="2"/>
              <a:buNone/>
            </a:pPr>
            <a:r>
              <a:rPr lang="en-US" altLang="zh-CN" dirty="0">
                <a:solidFill>
                  <a:srgbClr val="0070C0"/>
                </a:solidFill>
              </a:rPr>
              <a:t>     </a:t>
            </a:r>
            <a:r>
              <a:rPr lang="zh-CN" altLang="en-US" dirty="0">
                <a:solidFill>
                  <a:srgbClr val="0070C0"/>
                </a:solidFill>
              </a:rPr>
              <a:t>类型</a:t>
            </a:r>
            <a:r>
              <a:rPr lang="en-US" altLang="zh-CN" dirty="0">
                <a:solidFill>
                  <a:srgbClr val="0070C0"/>
                </a:solidFill>
              </a:rPr>
              <a:t>n  </a:t>
            </a:r>
            <a:r>
              <a:rPr lang="zh-CN" altLang="en-US" dirty="0">
                <a:solidFill>
                  <a:srgbClr val="0070C0"/>
                </a:solidFill>
              </a:rPr>
              <a:t>成员名</a:t>
            </a:r>
            <a:r>
              <a:rPr lang="en-US" altLang="zh-CN" dirty="0">
                <a:solidFill>
                  <a:srgbClr val="0070C0"/>
                </a:solidFill>
              </a:rPr>
              <a:t>n;</a:t>
            </a:r>
          </a:p>
          <a:p>
            <a:pPr lvl="1">
              <a:buFont typeface="Wingdings" panose="05000000000000000000" pitchFamily="2" charset="2"/>
              <a:buNone/>
            </a:pPr>
            <a:r>
              <a:rPr lang="en-US" altLang="zh-CN" dirty="0">
                <a:solidFill>
                  <a:srgbClr val="0070C0"/>
                </a:solidFill>
              </a:rPr>
              <a:t>};</a:t>
            </a:r>
          </a:p>
          <a:p>
            <a:endParaRPr lang="zh-CN" altLang="en-US" dirty="0"/>
          </a:p>
        </p:txBody>
      </p:sp>
      <p:sp>
        <p:nvSpPr>
          <p:cNvPr id="4" name="卷形: 垂直 3">
            <a:extLst>
              <a:ext uri="{FF2B5EF4-FFF2-40B4-BE49-F238E27FC236}">
                <a16:creationId xmlns:a16="http://schemas.microsoft.com/office/drawing/2014/main" id="{FF565BBF-488E-476A-AECB-E5AD684AB0BB}"/>
              </a:ext>
            </a:extLst>
          </p:cNvPr>
          <p:cNvSpPr/>
          <p:nvPr/>
        </p:nvSpPr>
        <p:spPr bwMode="auto">
          <a:xfrm>
            <a:off x="6072211" y="3194996"/>
            <a:ext cx="3312368" cy="2592288"/>
          </a:xfrm>
          <a:prstGeom prst="verticalScroll">
            <a:avLst>
              <a:gd name="adj" fmla="val 605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en-US" altLang="zh-CN" sz="2400" dirty="0">
                <a:latin typeface="Times New Roman" panose="02020603050405020304" pitchFamily="18" charset="0"/>
                <a:cs typeface="Times New Roman" panose="02020603050405020304" pitchFamily="18" charset="0"/>
              </a:rPr>
              <a:t>union </a:t>
            </a:r>
            <a:r>
              <a:rPr lang="en-US" altLang="zh-CN" sz="2400" dirty="0" err="1">
                <a:latin typeface="Times New Roman" panose="02020603050405020304" pitchFamily="18" charset="0"/>
                <a:cs typeface="Times New Roman" panose="02020603050405020304" pitchFamily="18" charset="0"/>
              </a:rPr>
              <a:t>ifcd</a:t>
            </a:r>
            <a:r>
              <a:rPr lang="en-US" altLang="zh-CN" sz="2400" dirty="0">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    float f;</a:t>
            </a:r>
          </a:p>
          <a:p>
            <a:r>
              <a:rPr lang="en-US" altLang="zh-CN" sz="2400" dirty="0">
                <a:latin typeface="Times New Roman" panose="02020603050405020304" pitchFamily="18" charset="0"/>
                <a:cs typeface="Times New Roman" panose="02020603050405020304" pitchFamily="18" charset="0"/>
              </a:rPr>
              <a:t>    char c;</a:t>
            </a:r>
          </a:p>
          <a:p>
            <a:r>
              <a:rPr lang="en-US" altLang="zh-CN" sz="2400" dirty="0">
                <a:latin typeface="Times New Roman" panose="02020603050405020304" pitchFamily="18" charset="0"/>
                <a:cs typeface="Times New Roman" panose="02020603050405020304" pitchFamily="18" charset="0"/>
              </a:rPr>
              <a:t>    double d;</a:t>
            </a:r>
          </a:p>
          <a:p>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0507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A5F76-F860-43B1-B6FA-415C866FF3E5}"/>
              </a:ext>
            </a:extLst>
          </p:cNvPr>
          <p:cNvSpPr>
            <a:spLocks noGrp="1"/>
          </p:cNvSpPr>
          <p:nvPr>
            <p:ph type="title"/>
          </p:nvPr>
        </p:nvSpPr>
        <p:spPr/>
        <p:txBody>
          <a:bodyPr/>
          <a:lstStyle/>
          <a:p>
            <a:r>
              <a:rPr lang="zh-CN" altLang="en-US" dirty="0"/>
              <a:t>联合体类型</a:t>
            </a:r>
          </a:p>
        </p:txBody>
      </p:sp>
      <p:sp>
        <p:nvSpPr>
          <p:cNvPr id="3" name="文本占位符 2">
            <a:extLst>
              <a:ext uri="{FF2B5EF4-FFF2-40B4-BE49-F238E27FC236}">
                <a16:creationId xmlns:a16="http://schemas.microsoft.com/office/drawing/2014/main" id="{5790C3F6-6D86-4E18-9FBB-096FD957DCEA}"/>
              </a:ext>
            </a:extLst>
          </p:cNvPr>
          <p:cNvSpPr>
            <a:spLocks noGrp="1"/>
          </p:cNvSpPr>
          <p:nvPr>
            <p:ph type="body" sz="quarter" idx="10"/>
          </p:nvPr>
        </p:nvSpPr>
        <p:spPr/>
        <p:txBody>
          <a:bodyPr/>
          <a:lstStyle/>
          <a:p>
            <a:r>
              <a:rPr lang="zh-CN" altLang="en-US" dirty="0"/>
              <a:t>联合体的变量</a:t>
            </a:r>
            <a:r>
              <a:rPr lang="zh-CN" altLang="en-US" dirty="0">
                <a:solidFill>
                  <a:srgbClr val="0070C0"/>
                </a:solidFill>
              </a:rPr>
              <a:t>定义</a:t>
            </a:r>
          </a:p>
          <a:p>
            <a:pPr lvl="1"/>
            <a:r>
              <a:rPr lang="zh-CN" altLang="en-US" dirty="0"/>
              <a:t>先声明联合类类型，后声明变量</a:t>
            </a:r>
          </a:p>
          <a:p>
            <a:pPr marL="806450" lvl="1" indent="0">
              <a:buNone/>
            </a:pPr>
            <a:r>
              <a:rPr lang="en-US" altLang="zh-CN" dirty="0">
                <a:solidFill>
                  <a:srgbClr val="00B050"/>
                </a:solidFill>
              </a:rPr>
              <a:t>union </a:t>
            </a:r>
            <a:r>
              <a:rPr lang="en-US" altLang="zh-CN" dirty="0" err="1">
                <a:solidFill>
                  <a:srgbClr val="00B050"/>
                </a:solidFill>
              </a:rPr>
              <a:t>ifcd</a:t>
            </a:r>
            <a:r>
              <a:rPr lang="en-US" altLang="zh-CN" dirty="0">
                <a:solidFill>
                  <a:srgbClr val="00B050"/>
                </a:solidFill>
              </a:rPr>
              <a:t>  x1,x2[5],*px;</a:t>
            </a:r>
          </a:p>
          <a:p>
            <a:pPr lvl="1"/>
            <a:r>
              <a:rPr lang="zh-CN" altLang="en-US" dirty="0"/>
              <a:t>或直接在定义联合体类型时声明变量</a:t>
            </a:r>
            <a:endParaRPr lang="en-US" altLang="zh-CN" dirty="0"/>
          </a:p>
          <a:p>
            <a:pPr lvl="1"/>
            <a:endParaRPr lang="zh-CN" altLang="en-US" dirty="0"/>
          </a:p>
          <a:p>
            <a:r>
              <a:rPr lang="zh-CN" altLang="en-US" dirty="0"/>
              <a:t>联合体变量的</a:t>
            </a:r>
            <a:r>
              <a:rPr lang="zh-CN" altLang="en-US" dirty="0">
                <a:solidFill>
                  <a:srgbClr val="0070C0"/>
                </a:solidFill>
              </a:rPr>
              <a:t>引用</a:t>
            </a:r>
          </a:p>
          <a:p>
            <a:pPr lvl="1"/>
            <a:r>
              <a:rPr lang="zh-CN" altLang="en-US" dirty="0"/>
              <a:t>与结构体类型相同，使用 </a:t>
            </a:r>
            <a:r>
              <a:rPr lang="en-US" altLang="zh-CN" dirty="0"/>
              <a:t>. </a:t>
            </a:r>
            <a:r>
              <a:rPr lang="zh-CN" altLang="en-US" dirty="0"/>
              <a:t>及 </a:t>
            </a:r>
            <a:r>
              <a:rPr lang="en-US" altLang="zh-CN" dirty="0"/>
              <a:t>-&gt; </a:t>
            </a:r>
            <a:r>
              <a:rPr lang="zh-CN" altLang="en-US" dirty="0"/>
              <a:t>访问成员</a:t>
            </a:r>
            <a:endParaRPr lang="en-US" altLang="zh-CN" dirty="0"/>
          </a:p>
          <a:p>
            <a:pPr lvl="1"/>
            <a:r>
              <a:rPr lang="zh-CN" altLang="en-US" dirty="0"/>
              <a:t>本质上是以不同的类型来读取同一段存储单元</a:t>
            </a:r>
            <a:endParaRPr lang="en-US" altLang="zh-CN" dirty="0"/>
          </a:p>
          <a:p>
            <a:pPr lvl="1"/>
            <a:endParaRPr lang="zh-CN" altLang="en-US" dirty="0"/>
          </a:p>
          <a:p>
            <a:r>
              <a:rPr lang="zh-CN" altLang="en-US" dirty="0"/>
              <a:t>联合体与结构体的</a:t>
            </a:r>
            <a:r>
              <a:rPr lang="zh-CN" altLang="en-US" dirty="0">
                <a:solidFill>
                  <a:srgbClr val="0070C0"/>
                </a:solidFill>
              </a:rPr>
              <a:t>区别</a:t>
            </a:r>
          </a:p>
          <a:p>
            <a:pPr lvl="1"/>
            <a:r>
              <a:rPr lang="zh-CN" altLang="en-US" dirty="0"/>
              <a:t>结构体成员各自占用分配给自己的存储单元，联合体中的成员占用同一个存储单元</a:t>
            </a:r>
          </a:p>
          <a:p>
            <a:pPr lvl="1"/>
            <a:r>
              <a:rPr lang="zh-CN" altLang="en-US" dirty="0"/>
              <a:t>联合体变量初始化时，只能也只需对第一个成员赋值</a:t>
            </a:r>
          </a:p>
        </p:txBody>
      </p:sp>
    </p:spTree>
    <p:extLst>
      <p:ext uri="{BB962C8B-B14F-4D97-AF65-F5344CB8AC3E}">
        <p14:creationId xmlns:p14="http://schemas.microsoft.com/office/powerpoint/2010/main" val="356691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DCFD0-0055-46C7-8A8D-E1BA2475E3F2}"/>
              </a:ext>
            </a:extLst>
          </p:cNvPr>
          <p:cNvSpPr>
            <a:spLocks noGrp="1"/>
          </p:cNvSpPr>
          <p:nvPr>
            <p:ph type="title"/>
          </p:nvPr>
        </p:nvSpPr>
        <p:spPr/>
        <p:txBody>
          <a:bodyPr/>
          <a:lstStyle/>
          <a:p>
            <a:r>
              <a:rPr lang="zh-CN" altLang="en-US" dirty="0"/>
              <a:t>联合体类型</a:t>
            </a:r>
          </a:p>
        </p:txBody>
      </p:sp>
      <p:sp>
        <p:nvSpPr>
          <p:cNvPr id="3" name="文本占位符 2">
            <a:extLst>
              <a:ext uri="{FF2B5EF4-FFF2-40B4-BE49-F238E27FC236}">
                <a16:creationId xmlns:a16="http://schemas.microsoft.com/office/drawing/2014/main" id="{4D4B6CC6-052B-4236-A011-DC62005DF629}"/>
              </a:ext>
            </a:extLst>
          </p:cNvPr>
          <p:cNvSpPr>
            <a:spLocks noGrp="1"/>
          </p:cNvSpPr>
          <p:nvPr>
            <p:ph type="body" sz="quarter" idx="10"/>
          </p:nvPr>
        </p:nvSpPr>
        <p:spPr>
          <a:xfrm>
            <a:off x="718458" y="938213"/>
            <a:ext cx="5466682" cy="5552394"/>
          </a:xfrm>
        </p:spPr>
        <p:txBody>
          <a:bodyPr/>
          <a:lstStyle/>
          <a:p>
            <a:r>
              <a:rPr lang="zh-CN" altLang="en-US" dirty="0"/>
              <a:t>利用联合体类型，可以构造混合的数据结构</a:t>
            </a:r>
            <a:endParaRPr lang="en-US" altLang="zh-CN" dirty="0"/>
          </a:p>
          <a:p>
            <a:endParaRPr lang="en-US" altLang="zh-CN" dirty="0"/>
          </a:p>
          <a:p>
            <a:endParaRPr lang="en-US" altLang="zh-CN" dirty="0"/>
          </a:p>
          <a:p>
            <a:endParaRPr lang="en-US" altLang="zh-CN" dirty="0"/>
          </a:p>
          <a:p>
            <a:r>
              <a:rPr lang="zh-CN" altLang="en-US" dirty="0"/>
              <a:t>可以混合结构体类型和联合体类型，来为联合添加“标记字段”，以记录联合体包含是什么数据</a:t>
            </a:r>
            <a:endParaRPr lang="en-US" altLang="zh-CN" dirty="0"/>
          </a:p>
          <a:p>
            <a:endParaRPr lang="zh-CN" altLang="en-US" dirty="0"/>
          </a:p>
        </p:txBody>
      </p:sp>
      <p:sp>
        <p:nvSpPr>
          <p:cNvPr id="4" name="卷形: 垂直 3">
            <a:extLst>
              <a:ext uri="{FF2B5EF4-FFF2-40B4-BE49-F238E27FC236}">
                <a16:creationId xmlns:a16="http://schemas.microsoft.com/office/drawing/2014/main" id="{FEB6B948-3428-4DE8-8D5F-3D9DED2504C1}"/>
              </a:ext>
            </a:extLst>
          </p:cNvPr>
          <p:cNvSpPr/>
          <p:nvPr/>
        </p:nvSpPr>
        <p:spPr bwMode="auto">
          <a:xfrm>
            <a:off x="6322464" y="938213"/>
            <a:ext cx="4003354" cy="2110249"/>
          </a:xfrm>
          <a:prstGeom prst="verticalScroll">
            <a:avLst>
              <a:gd name="adj" fmla="val 605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tabLst>
                <a:tab pos="361950" algn="l"/>
              </a:tabLst>
            </a:pPr>
            <a:r>
              <a:rPr lang="en-US" altLang="zh-CN" sz="2400" dirty="0">
                <a:latin typeface="Times New Roman" panose="02020603050405020304" pitchFamily="18" charset="0"/>
                <a:cs typeface="Times New Roman" panose="02020603050405020304" pitchFamily="18" charset="0"/>
              </a:rPr>
              <a:t>typedef union {</a:t>
            </a:r>
          </a:p>
          <a:p>
            <a:pPr>
              <a:tabLst>
                <a:tab pos="361950" algn="l"/>
              </a:tabLst>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tabLst>
                <a:tab pos="361950" algn="l"/>
              </a:tabLst>
            </a:pPr>
            <a:r>
              <a:rPr lang="en-US" altLang="zh-CN" sz="2400" dirty="0">
                <a:latin typeface="Times New Roman" panose="02020603050405020304" pitchFamily="18" charset="0"/>
                <a:cs typeface="Times New Roman" panose="02020603050405020304" pitchFamily="18" charset="0"/>
              </a:rPr>
              <a:t>	double d;</a:t>
            </a:r>
          </a:p>
          <a:p>
            <a:pPr>
              <a:tabLst>
                <a:tab pos="361950" algn="l"/>
              </a:tabLst>
            </a:pPr>
            <a:r>
              <a:rPr lang="en-US" altLang="zh-CN" sz="2400" dirty="0">
                <a:latin typeface="Times New Roman" panose="02020603050405020304" pitchFamily="18" charset="0"/>
                <a:cs typeface="Times New Roman" panose="02020603050405020304" pitchFamily="18" charset="0"/>
              </a:rPr>
              <a:t>} Number;</a:t>
            </a:r>
          </a:p>
          <a:p>
            <a:pPr>
              <a:tabLst>
                <a:tab pos="361950" algn="l"/>
              </a:tabLst>
            </a:pPr>
            <a:r>
              <a:rPr lang="en-US" altLang="zh-CN" sz="2400" dirty="0">
                <a:latin typeface="Times New Roman" panose="02020603050405020304" pitchFamily="18" charset="0"/>
                <a:cs typeface="Times New Roman" panose="02020603050405020304" pitchFamily="18" charset="0"/>
              </a:rPr>
              <a:t>Number </a:t>
            </a:r>
            <a:r>
              <a:rPr lang="en-US" altLang="zh-CN" sz="2400" dirty="0" err="1">
                <a:latin typeface="Times New Roman" panose="02020603050405020304" pitchFamily="18" charset="0"/>
                <a:cs typeface="Times New Roman" panose="02020603050405020304" pitchFamily="18" charset="0"/>
              </a:rPr>
              <a:t>num_array</a:t>
            </a:r>
            <a:r>
              <a:rPr lang="en-US" altLang="zh-CN" sz="2400" dirty="0">
                <a:latin typeface="Times New Roman" panose="02020603050405020304" pitchFamily="18" charset="0"/>
                <a:cs typeface="Times New Roman" panose="02020603050405020304" pitchFamily="18" charset="0"/>
              </a:rPr>
              <a:t>[1000];</a:t>
            </a:r>
          </a:p>
        </p:txBody>
      </p:sp>
      <p:sp>
        <p:nvSpPr>
          <p:cNvPr id="5" name="卷形: 垂直 4">
            <a:extLst>
              <a:ext uri="{FF2B5EF4-FFF2-40B4-BE49-F238E27FC236}">
                <a16:creationId xmlns:a16="http://schemas.microsoft.com/office/drawing/2014/main" id="{B1E57EC4-7334-4AD6-93FD-2818DD7C91AD}"/>
              </a:ext>
            </a:extLst>
          </p:cNvPr>
          <p:cNvSpPr/>
          <p:nvPr/>
        </p:nvSpPr>
        <p:spPr bwMode="auto">
          <a:xfrm>
            <a:off x="6253453" y="3429000"/>
            <a:ext cx="4003354" cy="2749555"/>
          </a:xfrm>
          <a:prstGeom prst="verticalScroll">
            <a:avLst>
              <a:gd name="adj" fmla="val 511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typedef struct {</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int tag;</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union{</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double d;</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}u;</a:t>
            </a:r>
          </a:p>
          <a:p>
            <a:pPr>
              <a:tabLst>
                <a:tab pos="361950" algn="l"/>
                <a:tab pos="715963" algn="l"/>
              </a:tabLst>
            </a:pPr>
            <a:r>
              <a:rPr lang="en-US" altLang="zh-CN" sz="2400" dirty="0">
                <a:latin typeface="Times New Roman" panose="02020603050405020304" pitchFamily="18" charset="0"/>
                <a:cs typeface="Times New Roman" panose="02020603050405020304" pitchFamily="18" charset="0"/>
              </a:rPr>
              <a:t>} Number;</a:t>
            </a:r>
          </a:p>
        </p:txBody>
      </p:sp>
    </p:spTree>
    <p:extLst>
      <p:ext uri="{BB962C8B-B14F-4D97-AF65-F5344CB8AC3E}">
        <p14:creationId xmlns:p14="http://schemas.microsoft.com/office/powerpoint/2010/main" val="265188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0E63C-EDAD-4247-B0FE-B639745DBEB1}"/>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59A3288F-49B6-4635-A85E-B8468AB21E81}"/>
              </a:ext>
            </a:extLst>
          </p:cNvPr>
          <p:cNvSpPr>
            <a:spLocks noGrp="1"/>
          </p:cNvSpPr>
          <p:nvPr>
            <p:ph type="body" sz="quarter" idx="10"/>
          </p:nvPr>
        </p:nvSpPr>
        <p:spPr/>
        <p:txBody>
          <a:bodyPr/>
          <a:lstStyle/>
          <a:p>
            <a:r>
              <a:rPr lang="zh-CN" altLang="en-US" dirty="0">
                <a:latin typeface="楷体" panose="02010609060101010101" pitchFamily="49" charset="-122"/>
              </a:rPr>
              <a:t>考虑一个问题：如何表示一个班级全体学生的各科成绩？</a:t>
            </a:r>
            <a:endParaRPr lang="en-US" altLang="zh-CN" dirty="0">
              <a:latin typeface="楷体" panose="02010609060101010101" pitchFamily="49" charset="-122"/>
            </a:endParaRPr>
          </a:p>
          <a:p>
            <a:pPr lvl="1"/>
            <a:r>
              <a:rPr lang="zh-CN" altLang="en-US" dirty="0"/>
              <a:t>用一个二维数组 </a:t>
            </a:r>
            <a:r>
              <a:rPr lang="en-US" altLang="zh-CN" dirty="0"/>
              <a:t>float score[50][6];</a:t>
            </a:r>
          </a:p>
          <a:p>
            <a:pPr lvl="2"/>
            <a:r>
              <a:rPr lang="zh-CN" altLang="en-US" sz="2000" dirty="0"/>
              <a:t>第一维代表学生序号，第二维代表第几个科目</a:t>
            </a:r>
            <a:endParaRPr lang="en-US" altLang="zh-CN" sz="2000"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sz="2000" dirty="0"/>
              <a:t>你还需要一个额外的说明文档，记录学生的顺序，科目的顺序</a:t>
            </a:r>
          </a:p>
        </p:txBody>
      </p:sp>
      <p:graphicFrame>
        <p:nvGraphicFramePr>
          <p:cNvPr id="4" name="表格 3">
            <a:extLst>
              <a:ext uri="{FF2B5EF4-FFF2-40B4-BE49-F238E27FC236}">
                <a16:creationId xmlns:a16="http://schemas.microsoft.com/office/drawing/2014/main" id="{B004BE3E-E112-40DA-9B09-AC42E6C73EBD}"/>
              </a:ext>
            </a:extLst>
          </p:cNvPr>
          <p:cNvGraphicFramePr>
            <a:graphicFrameLocks noGrp="1"/>
          </p:cNvGraphicFramePr>
          <p:nvPr>
            <p:extLst>
              <p:ext uri="{D42A27DB-BD31-4B8C-83A1-F6EECF244321}">
                <p14:modId xmlns:p14="http://schemas.microsoft.com/office/powerpoint/2010/main" val="1499420830"/>
              </p:ext>
            </p:extLst>
          </p:nvPr>
        </p:nvGraphicFramePr>
        <p:xfrm>
          <a:off x="1933428" y="2415024"/>
          <a:ext cx="8128001" cy="2377440"/>
        </p:xfrm>
        <a:graphic>
          <a:graphicData uri="http://schemas.openxmlformats.org/drawingml/2006/table">
            <a:tbl>
              <a:tblPr firstRow="1" bandRow="1">
                <a:tableStyleId>{BC89EF96-8CEA-46FF-86C4-4CE0E7609802}</a:tableStyleId>
              </a:tblPr>
              <a:tblGrid>
                <a:gridCol w="1161143">
                  <a:extLst>
                    <a:ext uri="{9D8B030D-6E8A-4147-A177-3AD203B41FA5}">
                      <a16:colId xmlns:a16="http://schemas.microsoft.com/office/drawing/2014/main" val="1685690710"/>
                    </a:ext>
                  </a:extLst>
                </a:gridCol>
                <a:gridCol w="1161143">
                  <a:extLst>
                    <a:ext uri="{9D8B030D-6E8A-4147-A177-3AD203B41FA5}">
                      <a16:colId xmlns:a16="http://schemas.microsoft.com/office/drawing/2014/main" val="1267966785"/>
                    </a:ext>
                  </a:extLst>
                </a:gridCol>
                <a:gridCol w="1161143">
                  <a:extLst>
                    <a:ext uri="{9D8B030D-6E8A-4147-A177-3AD203B41FA5}">
                      <a16:colId xmlns:a16="http://schemas.microsoft.com/office/drawing/2014/main" val="3353457572"/>
                    </a:ext>
                  </a:extLst>
                </a:gridCol>
                <a:gridCol w="1161143">
                  <a:extLst>
                    <a:ext uri="{9D8B030D-6E8A-4147-A177-3AD203B41FA5}">
                      <a16:colId xmlns:a16="http://schemas.microsoft.com/office/drawing/2014/main" val="2758379808"/>
                    </a:ext>
                  </a:extLst>
                </a:gridCol>
                <a:gridCol w="1161143">
                  <a:extLst>
                    <a:ext uri="{9D8B030D-6E8A-4147-A177-3AD203B41FA5}">
                      <a16:colId xmlns:a16="http://schemas.microsoft.com/office/drawing/2014/main" val="633413470"/>
                    </a:ext>
                  </a:extLst>
                </a:gridCol>
                <a:gridCol w="1161143">
                  <a:extLst>
                    <a:ext uri="{9D8B030D-6E8A-4147-A177-3AD203B41FA5}">
                      <a16:colId xmlns:a16="http://schemas.microsoft.com/office/drawing/2014/main" val="3076241447"/>
                    </a:ext>
                  </a:extLst>
                </a:gridCol>
                <a:gridCol w="1161143">
                  <a:extLst>
                    <a:ext uri="{9D8B030D-6E8A-4147-A177-3AD203B41FA5}">
                      <a16:colId xmlns:a16="http://schemas.microsoft.com/office/drawing/2014/main" val="2593798023"/>
                    </a:ext>
                  </a:extLst>
                </a:gridCol>
              </a:tblGrid>
              <a:tr h="370840">
                <a:tc>
                  <a:txBody>
                    <a:bodyPr/>
                    <a:lstStyle/>
                    <a:p>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科目</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6</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33797401"/>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365559588"/>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2806953385"/>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83</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79581049"/>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84</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82</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519690921"/>
                  </a:ext>
                </a:extLst>
              </a:tr>
              <a:tr h="370840">
                <a:tc>
                  <a:txBody>
                    <a:bodyPr/>
                    <a:lstStyle/>
                    <a:p>
                      <a:pPr algn="ctr"/>
                      <a:r>
                        <a:rPr lang="zh-CN" altLang="en-US" sz="2000" b="0" dirty="0">
                          <a:latin typeface="Times New Roman" panose="02020603050405020304" pitchFamily="18" charset="0"/>
                          <a:ea typeface="楷体" panose="02010609060101010101" pitchFamily="49" charset="-122"/>
                          <a:cs typeface="Times New Roman" panose="02020603050405020304" pitchFamily="18" charset="0"/>
                        </a:rPr>
                        <a:t>学生</a:t>
                      </a: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85</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tc>
                  <a:txBody>
                    <a:bodyPr/>
                    <a:lstStyle/>
                    <a:p>
                      <a:pPr algn="ctr"/>
                      <a:r>
                        <a:rPr lang="en-US" altLang="zh-CN" sz="2000" b="0" dirty="0">
                          <a:latin typeface="Times New Roman" panose="02020603050405020304" pitchFamily="18" charset="0"/>
                          <a:ea typeface="楷体" panose="02010609060101010101" pitchFamily="49" charset="-122"/>
                          <a:cs typeface="Times New Roman" panose="02020603050405020304" pitchFamily="18" charset="0"/>
                        </a:rPr>
                        <a:t>81</a:t>
                      </a:r>
                      <a:endParaRPr lang="zh-CN" altLang="en-US" sz="2000" b="0" dirty="0">
                        <a:latin typeface="Times New Roman" panose="02020603050405020304" pitchFamily="18" charset="0"/>
                        <a:ea typeface="楷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3712475826"/>
                  </a:ext>
                </a:extLst>
              </a:tr>
            </a:tbl>
          </a:graphicData>
        </a:graphic>
      </p:graphicFrame>
    </p:spTree>
    <p:extLst>
      <p:ext uri="{BB962C8B-B14F-4D97-AF65-F5344CB8AC3E}">
        <p14:creationId xmlns:p14="http://schemas.microsoft.com/office/powerpoint/2010/main" val="2771386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4AB72-51F9-45E0-A1E8-55D3E4C1B2E7}"/>
              </a:ext>
            </a:extLst>
          </p:cNvPr>
          <p:cNvSpPr>
            <a:spLocks noGrp="1"/>
          </p:cNvSpPr>
          <p:nvPr>
            <p:ph type="title"/>
          </p:nvPr>
        </p:nvSpPr>
        <p:spPr/>
        <p:txBody>
          <a:bodyPr/>
          <a:lstStyle/>
          <a:p>
            <a:r>
              <a:rPr lang="zh-CN" altLang="en-US" dirty="0"/>
              <a:t>联合体类型</a:t>
            </a:r>
          </a:p>
        </p:txBody>
      </p:sp>
      <p:sp>
        <p:nvSpPr>
          <p:cNvPr id="3" name="文本占位符 2">
            <a:extLst>
              <a:ext uri="{FF2B5EF4-FFF2-40B4-BE49-F238E27FC236}">
                <a16:creationId xmlns:a16="http://schemas.microsoft.com/office/drawing/2014/main" id="{55C1DB2B-EA29-4795-8611-3B105AFE3B4C}"/>
              </a:ext>
            </a:extLst>
          </p:cNvPr>
          <p:cNvSpPr>
            <a:spLocks noGrp="1"/>
          </p:cNvSpPr>
          <p:nvPr>
            <p:ph type="body" sz="quarter" idx="10"/>
          </p:nvPr>
        </p:nvSpPr>
        <p:spPr/>
        <p:txBody>
          <a:bodyPr/>
          <a:lstStyle/>
          <a:p>
            <a:r>
              <a:rPr lang="zh-CN" altLang="en-US" dirty="0"/>
              <a:t>使用联合体类型可以提供数据的多个视角</a:t>
            </a:r>
            <a:endParaRPr lang="en-US" altLang="zh-CN" dirty="0"/>
          </a:p>
          <a:p>
            <a:r>
              <a:rPr lang="zh-CN" altLang="en-US" dirty="0"/>
              <a:t>例，</a:t>
            </a: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br>
              <a:rPr lang="en-US" altLang="zh-CN" dirty="0"/>
            </a:br>
            <a:r>
              <a:rPr lang="zh-CN" altLang="en-US" dirty="0"/>
              <a:t>可以方便地将一个长整数与文件日期相互转换</a:t>
            </a:r>
          </a:p>
        </p:txBody>
      </p:sp>
      <p:sp>
        <p:nvSpPr>
          <p:cNvPr id="5" name="卷形: 垂直 4">
            <a:extLst>
              <a:ext uri="{FF2B5EF4-FFF2-40B4-BE49-F238E27FC236}">
                <a16:creationId xmlns:a16="http://schemas.microsoft.com/office/drawing/2014/main" id="{627DE7C8-E36D-42F3-B665-945B687441C0}"/>
              </a:ext>
            </a:extLst>
          </p:cNvPr>
          <p:cNvSpPr/>
          <p:nvPr/>
        </p:nvSpPr>
        <p:spPr bwMode="auto">
          <a:xfrm>
            <a:off x="1922992" y="1516183"/>
            <a:ext cx="4814238" cy="2822903"/>
          </a:xfrm>
          <a:prstGeom prst="verticalScroll">
            <a:avLst>
              <a:gd name="adj" fmla="val 476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union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int_date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long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假定</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long</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字节</a:t>
            </a:r>
            <a:endPar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endParaRP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struct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date_time</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hour;  </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假定</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int</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字节</a:t>
            </a:r>
            <a:endPar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endParaRP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minute;</a:t>
            </a: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tabLst>
                <a:tab pos="36195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78552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10500-AD58-4960-A7B0-62EAD003E218}"/>
              </a:ext>
            </a:extLst>
          </p:cNvPr>
          <p:cNvSpPr>
            <a:spLocks noGrp="1"/>
          </p:cNvSpPr>
          <p:nvPr>
            <p:ph type="title"/>
          </p:nvPr>
        </p:nvSpPr>
        <p:spPr/>
        <p:txBody>
          <a:bodyPr/>
          <a:lstStyle/>
          <a:p>
            <a:r>
              <a:rPr lang="zh-CN" altLang="en-US" dirty="0"/>
              <a:t>枚举类型</a:t>
            </a:r>
          </a:p>
        </p:txBody>
      </p:sp>
      <p:sp>
        <p:nvSpPr>
          <p:cNvPr id="3" name="文本占位符 2">
            <a:extLst>
              <a:ext uri="{FF2B5EF4-FFF2-40B4-BE49-F238E27FC236}">
                <a16:creationId xmlns:a16="http://schemas.microsoft.com/office/drawing/2014/main" id="{B5E07563-1F5F-4FEC-A316-4FF988136085}"/>
              </a:ext>
            </a:extLst>
          </p:cNvPr>
          <p:cNvSpPr>
            <a:spLocks noGrp="1"/>
          </p:cNvSpPr>
          <p:nvPr>
            <p:ph type="body" sz="quarter" idx="10"/>
          </p:nvPr>
        </p:nvSpPr>
        <p:spPr/>
        <p:txBody>
          <a:bodyPr/>
          <a:lstStyle/>
          <a:p>
            <a:r>
              <a:rPr lang="zh-CN" altLang="en-US" dirty="0"/>
              <a:t>当希望变量的取值</a:t>
            </a:r>
            <a:r>
              <a:rPr lang="zh-CN" altLang="en-US" dirty="0">
                <a:solidFill>
                  <a:schemeClr val="accent5"/>
                </a:solidFill>
              </a:rPr>
              <a:t>离散、有限</a:t>
            </a:r>
            <a:r>
              <a:rPr lang="zh-CN" altLang="en-US" dirty="0"/>
              <a:t>时，可以定义一个枚举类型</a:t>
            </a:r>
          </a:p>
          <a:p>
            <a:r>
              <a:rPr lang="zh-CN" altLang="en-US" dirty="0"/>
              <a:t>枚举类型是基本数据类型，</a:t>
            </a:r>
            <a:r>
              <a:rPr lang="zh-CN" altLang="en-US" dirty="0">
                <a:solidFill>
                  <a:srgbClr val="0070C0"/>
                </a:solidFill>
              </a:rPr>
              <a:t>不是构造类型</a:t>
            </a:r>
            <a:r>
              <a:rPr lang="zh-CN" altLang="en-US" dirty="0"/>
              <a:t>，因为枚举型变量只能取一个值，</a:t>
            </a:r>
            <a:r>
              <a:rPr lang="zh-CN" altLang="en-US" dirty="0">
                <a:solidFill>
                  <a:srgbClr val="0070C0"/>
                </a:solidFill>
              </a:rPr>
              <a:t>无法再分解为其他类型</a:t>
            </a:r>
          </a:p>
          <a:p>
            <a:r>
              <a:rPr lang="zh-CN" altLang="en-US" dirty="0"/>
              <a:t>枚举类型定义：</a:t>
            </a:r>
            <a:r>
              <a:rPr lang="en-US" altLang="zh-CN" dirty="0" err="1">
                <a:solidFill>
                  <a:srgbClr val="00B0F0"/>
                </a:solidFill>
              </a:rPr>
              <a:t>enum</a:t>
            </a:r>
            <a:r>
              <a:rPr lang="en-US" altLang="zh-CN" dirty="0">
                <a:solidFill>
                  <a:srgbClr val="00B0F0"/>
                </a:solidFill>
              </a:rPr>
              <a:t> </a:t>
            </a:r>
            <a:r>
              <a:rPr lang="zh-CN" altLang="en-US" dirty="0">
                <a:solidFill>
                  <a:srgbClr val="00B0F0"/>
                </a:solidFill>
              </a:rPr>
              <a:t>枚举名 </a:t>
            </a:r>
            <a:r>
              <a:rPr lang="en-US" altLang="zh-CN" dirty="0">
                <a:solidFill>
                  <a:srgbClr val="00B0F0"/>
                </a:solidFill>
              </a:rPr>
              <a:t>{</a:t>
            </a:r>
            <a:r>
              <a:rPr lang="zh-CN" altLang="en-US" dirty="0">
                <a:solidFill>
                  <a:srgbClr val="00B0F0"/>
                </a:solidFill>
              </a:rPr>
              <a:t>枚举常量表</a:t>
            </a:r>
            <a:r>
              <a:rPr lang="en-US" altLang="zh-CN" dirty="0">
                <a:solidFill>
                  <a:srgbClr val="00B0F0"/>
                </a:solidFill>
              </a:rPr>
              <a:t>};</a:t>
            </a:r>
          </a:p>
          <a:p>
            <a:pPr lvl="1">
              <a:buNone/>
            </a:pPr>
            <a:r>
              <a:rPr lang="en-US" altLang="zh-CN" sz="2600" dirty="0" err="1">
                <a:solidFill>
                  <a:srgbClr val="00B050"/>
                </a:solidFill>
              </a:rPr>
              <a:t>enum</a:t>
            </a:r>
            <a:r>
              <a:rPr lang="en-US" altLang="zh-CN" sz="2600" dirty="0">
                <a:solidFill>
                  <a:srgbClr val="00B050"/>
                </a:solidFill>
              </a:rPr>
              <a:t> weekday {sun, mon, ... , sat };</a:t>
            </a:r>
          </a:p>
          <a:p>
            <a:r>
              <a:rPr lang="zh-CN" altLang="en-US" dirty="0"/>
              <a:t>枚举变量的定义：</a:t>
            </a:r>
          </a:p>
          <a:p>
            <a:pPr lvl="1">
              <a:buNone/>
            </a:pPr>
            <a:r>
              <a:rPr lang="en-US" altLang="zh-CN" sz="2600" dirty="0" err="1">
                <a:solidFill>
                  <a:srgbClr val="00B050"/>
                </a:solidFill>
              </a:rPr>
              <a:t>enum</a:t>
            </a:r>
            <a:r>
              <a:rPr lang="en-US" altLang="zh-CN" sz="2600" dirty="0">
                <a:solidFill>
                  <a:srgbClr val="00B050"/>
                </a:solidFill>
              </a:rPr>
              <a:t> weekday d1; </a:t>
            </a:r>
            <a:r>
              <a:rPr lang="zh-CN" altLang="en-US" sz="2600" dirty="0">
                <a:solidFill>
                  <a:srgbClr val="00B050"/>
                </a:solidFill>
              </a:rPr>
              <a:t>或在定义枚举类型时定义变量</a:t>
            </a:r>
          </a:p>
          <a:p>
            <a:r>
              <a:rPr lang="zh-CN" altLang="en-US" dirty="0"/>
              <a:t>枚举变量的取值是</a:t>
            </a:r>
            <a:r>
              <a:rPr lang="zh-CN" altLang="en-US" dirty="0">
                <a:solidFill>
                  <a:srgbClr val="0070C0"/>
                </a:solidFill>
              </a:rPr>
              <a:t>枚举常量</a:t>
            </a:r>
            <a:r>
              <a:rPr lang="zh-CN" altLang="en-US" dirty="0"/>
              <a:t>，实质上是</a:t>
            </a:r>
            <a:r>
              <a:rPr lang="zh-CN" altLang="en-US" dirty="0">
                <a:solidFill>
                  <a:srgbClr val="FF0000"/>
                </a:solidFill>
              </a:rPr>
              <a:t>整型序号（从</a:t>
            </a:r>
            <a:r>
              <a:rPr lang="en-US" altLang="zh-CN" dirty="0">
                <a:solidFill>
                  <a:srgbClr val="FF0000"/>
                </a:solidFill>
              </a:rPr>
              <a:t>0</a:t>
            </a:r>
            <a:r>
              <a:rPr lang="zh-CN" altLang="en-US" dirty="0">
                <a:solidFill>
                  <a:srgbClr val="FF0000"/>
                </a:solidFill>
              </a:rPr>
              <a:t>开始）</a:t>
            </a:r>
          </a:p>
          <a:p>
            <a:r>
              <a:rPr lang="zh-CN" altLang="en-US" dirty="0"/>
              <a:t>枚举型变量的值不能通过 </a:t>
            </a:r>
            <a:r>
              <a:rPr lang="en-US" altLang="zh-CN" dirty="0" err="1"/>
              <a:t>scanf</a:t>
            </a:r>
            <a:r>
              <a:rPr lang="en-US" altLang="zh-CN" dirty="0"/>
              <a:t> </a:t>
            </a:r>
            <a:r>
              <a:rPr lang="zh-CN" altLang="en-US" dirty="0"/>
              <a:t>获得，</a:t>
            </a:r>
            <a:r>
              <a:rPr lang="en-US" altLang="zh-CN" dirty="0" err="1"/>
              <a:t>printf</a:t>
            </a:r>
            <a:r>
              <a:rPr lang="en-US" altLang="zh-CN" dirty="0"/>
              <a:t> </a:t>
            </a:r>
            <a:r>
              <a:rPr lang="zh-CN" altLang="en-US" dirty="0"/>
              <a:t>时显示的是其序号</a:t>
            </a:r>
          </a:p>
        </p:txBody>
      </p:sp>
    </p:spTree>
    <p:extLst>
      <p:ext uri="{BB962C8B-B14F-4D97-AF65-F5344CB8AC3E}">
        <p14:creationId xmlns:p14="http://schemas.microsoft.com/office/powerpoint/2010/main" val="3496611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A5612-818A-4300-8C87-30D34E91035C}"/>
              </a:ext>
            </a:extLst>
          </p:cNvPr>
          <p:cNvSpPr>
            <a:spLocks noGrp="1"/>
          </p:cNvSpPr>
          <p:nvPr>
            <p:ph type="title"/>
          </p:nvPr>
        </p:nvSpPr>
        <p:spPr/>
        <p:txBody>
          <a:bodyPr/>
          <a:lstStyle/>
          <a:p>
            <a:r>
              <a:rPr lang="zh-CN" altLang="en-US" dirty="0"/>
              <a:t>枚举类型</a:t>
            </a:r>
          </a:p>
        </p:txBody>
      </p:sp>
      <p:sp>
        <p:nvSpPr>
          <p:cNvPr id="3" name="文本占位符 2">
            <a:extLst>
              <a:ext uri="{FF2B5EF4-FFF2-40B4-BE49-F238E27FC236}">
                <a16:creationId xmlns:a16="http://schemas.microsoft.com/office/drawing/2014/main" id="{E29799A0-6633-405D-959D-EE90B3469C50}"/>
              </a:ext>
            </a:extLst>
          </p:cNvPr>
          <p:cNvSpPr>
            <a:spLocks noGrp="1"/>
          </p:cNvSpPr>
          <p:nvPr>
            <p:ph type="body" sz="quarter" idx="10"/>
          </p:nvPr>
        </p:nvSpPr>
        <p:spPr/>
        <p:txBody>
          <a:bodyPr/>
          <a:lstStyle/>
          <a:p>
            <a:r>
              <a:rPr lang="zh-CN" altLang="en-US" dirty="0"/>
              <a:t>可以把枚举常量赋给枚举变量，例</a:t>
            </a:r>
            <a:r>
              <a:rPr lang="en-US" altLang="zh-CN" dirty="0"/>
              <a:t>9.9</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如需把数值赋给枚举变量，必须强制类型转换</a:t>
            </a:r>
            <a:endParaRPr lang="en-US" altLang="zh-CN" dirty="0"/>
          </a:p>
          <a:p>
            <a:pPr lvl="1"/>
            <a:r>
              <a:rPr lang="zh-CN" altLang="en-US" dirty="0"/>
              <a:t>如 </a:t>
            </a:r>
            <a:r>
              <a:rPr lang="en-US" altLang="zh-CN" dirty="0"/>
              <a:t>d3=(</a:t>
            </a:r>
            <a:r>
              <a:rPr lang="en-US" altLang="zh-CN" dirty="0" err="1"/>
              <a:t>enum</a:t>
            </a:r>
            <a:r>
              <a:rPr lang="en-US" altLang="zh-CN" dirty="0"/>
              <a:t> weekday) 2;</a:t>
            </a:r>
            <a:endParaRPr lang="zh-CN" altLang="en-US" dirty="0"/>
          </a:p>
          <a:p>
            <a:endParaRPr lang="zh-CN" altLang="en-US" dirty="0"/>
          </a:p>
        </p:txBody>
      </p:sp>
      <p:sp>
        <p:nvSpPr>
          <p:cNvPr id="4" name="卷形: 垂直 3">
            <a:extLst>
              <a:ext uri="{FF2B5EF4-FFF2-40B4-BE49-F238E27FC236}">
                <a16:creationId xmlns:a16="http://schemas.microsoft.com/office/drawing/2014/main" id="{6F703FFB-C219-4EB5-9339-56E2ADC1A450}"/>
              </a:ext>
            </a:extLst>
          </p:cNvPr>
          <p:cNvSpPr/>
          <p:nvPr/>
        </p:nvSpPr>
        <p:spPr bwMode="auto">
          <a:xfrm>
            <a:off x="1957411" y="1518199"/>
            <a:ext cx="8229600" cy="3281081"/>
          </a:xfrm>
          <a:prstGeom prst="verticalScroll">
            <a:avLst>
              <a:gd name="adj" fmla="val 467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en-US" altLang="zh-CN" sz="2400" dirty="0">
                <a:latin typeface="Times New Roman" panose="02020603050405020304" pitchFamily="18" charset="0"/>
                <a:cs typeface="Times New Roman" panose="02020603050405020304" pitchFamily="18" charset="0"/>
              </a:rPr>
              <a:t>#include “</a:t>
            </a:r>
            <a:r>
              <a:rPr lang="en-US" altLang="zh-CN" sz="2400" dirty="0" err="1">
                <a:latin typeface="Times New Roman" panose="02020603050405020304" pitchFamily="18" charset="0"/>
                <a:cs typeface="Times New Roman" panose="02020603050405020304" pitchFamily="18" charset="0"/>
              </a:rPr>
              <a:t>stdio.h</a:t>
            </a:r>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void main()</a:t>
            </a:r>
          </a:p>
          <a:p>
            <a:pPr>
              <a:tabLst>
                <a:tab pos="354013"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enum</a:t>
            </a:r>
            <a:r>
              <a:rPr lang="en-US" altLang="zh-CN" sz="2400" dirty="0">
                <a:latin typeface="Times New Roman" panose="02020603050405020304" pitchFamily="18" charset="0"/>
                <a:cs typeface="Times New Roman" panose="02020603050405020304" pitchFamily="18" charset="0"/>
              </a:rPr>
              <a:t> weekday{sun, mon, </a:t>
            </a:r>
            <a:r>
              <a:rPr lang="en-US" altLang="zh-CN" sz="2400" dirty="0" err="1">
                <a:latin typeface="Times New Roman" panose="02020603050405020304" pitchFamily="18" charset="0"/>
                <a:cs typeface="Times New Roman" panose="02020603050405020304" pitchFamily="18" charset="0"/>
              </a:rPr>
              <a:t>tue</a:t>
            </a:r>
            <a:r>
              <a:rPr lang="en-US" altLang="zh-CN" sz="2400" dirty="0">
                <a:latin typeface="Times New Roman" panose="02020603050405020304" pitchFamily="18" charset="0"/>
                <a:cs typeface="Times New Roman" panose="02020603050405020304" pitchFamily="18" charset="0"/>
              </a:rPr>
              <a:t>, wed, </a:t>
            </a:r>
            <a:r>
              <a:rPr lang="en-US" altLang="zh-CN" sz="2400" dirty="0" err="1">
                <a:latin typeface="Times New Roman" panose="02020603050405020304" pitchFamily="18" charset="0"/>
                <a:cs typeface="Times New Roman" panose="02020603050405020304" pitchFamily="18" charset="0"/>
              </a:rPr>
              <a:t>thu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fri</a:t>
            </a:r>
            <a:r>
              <a:rPr lang="en-US" altLang="zh-CN" sz="2400" dirty="0">
                <a:latin typeface="Times New Roman" panose="02020603050405020304" pitchFamily="18" charset="0"/>
                <a:cs typeface="Times New Roman" panose="02020603050405020304" pitchFamily="18" charset="0"/>
              </a:rPr>
              <a:t>, sat} d1, d2, d3;</a:t>
            </a:r>
          </a:p>
          <a:p>
            <a:pPr>
              <a:tabLst>
                <a:tab pos="354013" algn="l"/>
              </a:tabLst>
            </a:pPr>
            <a:r>
              <a:rPr lang="en-US" altLang="zh-CN" sz="2400" dirty="0">
                <a:latin typeface="Times New Roman" panose="02020603050405020304" pitchFamily="18" charset="0"/>
                <a:cs typeface="Times New Roman" panose="02020603050405020304" pitchFamily="18" charset="0"/>
              </a:rPr>
              <a:t>	d1=sun;</a:t>
            </a:r>
          </a:p>
          <a:p>
            <a:pPr>
              <a:tabLst>
                <a:tab pos="354013" algn="l"/>
              </a:tabLst>
            </a:pPr>
            <a:r>
              <a:rPr lang="en-US" altLang="zh-CN" sz="2400" dirty="0">
                <a:latin typeface="Times New Roman" panose="02020603050405020304" pitchFamily="18" charset="0"/>
                <a:cs typeface="Times New Roman" panose="02020603050405020304" pitchFamily="18" charset="0"/>
              </a:rPr>
              <a:t>	d2=mon;</a:t>
            </a:r>
          </a:p>
          <a:p>
            <a:pPr>
              <a:tabLst>
                <a:tab pos="354013" algn="l"/>
              </a:tabLst>
            </a:pPr>
            <a:r>
              <a:rPr lang="en-US" altLang="zh-CN" sz="2400" dirty="0">
                <a:latin typeface="Times New Roman" panose="02020603050405020304" pitchFamily="18" charset="0"/>
                <a:cs typeface="Times New Roman" panose="02020603050405020304" pitchFamily="18" charset="0"/>
              </a:rPr>
              <a:t>	d3=</a:t>
            </a:r>
            <a:r>
              <a:rPr lang="en-US" altLang="zh-CN" sz="2400" dirty="0" err="1">
                <a:latin typeface="Times New Roman" panose="02020603050405020304" pitchFamily="18" charset="0"/>
                <a:cs typeface="Times New Roman" panose="02020603050405020304" pitchFamily="18" charset="0"/>
              </a:rPr>
              <a:t>tue</a:t>
            </a:r>
            <a:r>
              <a:rPr lang="en-US" altLang="zh-CN" sz="2400" dirty="0">
                <a:latin typeface="Times New Roman" panose="02020603050405020304" pitchFamily="18" charset="0"/>
                <a:cs typeface="Times New Roman" panose="02020603050405020304" pitchFamily="18" charset="0"/>
              </a:rPr>
              <a:t>;</a:t>
            </a:r>
          </a:p>
          <a:p>
            <a:pPr>
              <a:tabLst>
                <a:tab pos="354013"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printf</a:t>
            </a:r>
            <a:r>
              <a:rPr lang="en-US" altLang="zh-CN" sz="2400" dirty="0">
                <a:latin typeface="Times New Roman" panose="02020603050405020304" pitchFamily="18" charset="0"/>
                <a:cs typeface="Times New Roman" panose="02020603050405020304" pitchFamily="18" charset="0"/>
              </a:rPr>
              <a:t>(“%4d,%4d,%4d\n”,d1,d2,d3);</a:t>
            </a:r>
          </a:p>
          <a:p>
            <a:pPr>
              <a:tabLst>
                <a:tab pos="354013" algn="l"/>
              </a:tabLst>
            </a:pPr>
            <a:r>
              <a:rPr lang="en-US" altLang="zh-CN" sz="2400" dirty="0">
                <a:latin typeface="Times New Roman" panose="02020603050405020304" pitchFamily="18" charset="0"/>
                <a:cs typeface="Times New Roman" panose="02020603050405020304" pitchFamily="18" charset="0"/>
              </a:rPr>
              <a:t>}</a:t>
            </a:r>
          </a:p>
        </p:txBody>
      </p:sp>
      <p:sp>
        <p:nvSpPr>
          <p:cNvPr id="5" name="矩形 4">
            <a:extLst>
              <a:ext uri="{FF2B5EF4-FFF2-40B4-BE49-F238E27FC236}">
                <a16:creationId xmlns:a16="http://schemas.microsoft.com/office/drawing/2014/main" id="{093BBE82-3E19-4A59-8DC7-D86F79E9FB32}"/>
              </a:ext>
            </a:extLst>
          </p:cNvPr>
          <p:cNvSpPr/>
          <p:nvPr/>
        </p:nvSpPr>
        <p:spPr>
          <a:xfrm>
            <a:off x="7932298" y="3976951"/>
            <a:ext cx="2015631" cy="707886"/>
          </a:xfrm>
          <a:prstGeom prst="rect">
            <a:avLst/>
          </a:prstGeom>
          <a:solidFill>
            <a:schemeClr val="accent3">
              <a:lumMod val="20000"/>
              <a:lumOff val="80000"/>
            </a:schemeClr>
          </a:solidFill>
        </p:spPr>
        <p:txBody>
          <a:bodyPr wrap="square">
            <a:spAutoFit/>
          </a:bodyPr>
          <a:lstStyle/>
          <a:p>
            <a:r>
              <a:rPr lang="zh-CN" altLang="en-US" sz="2000" dirty="0">
                <a:latin typeface="楷体" panose="02010609060101010101" pitchFamily="49" charset="-122"/>
                <a:ea typeface="楷体" panose="02010609060101010101" pitchFamily="49" charset="-122"/>
              </a:rPr>
              <a:t>程序运行结果</a:t>
            </a:r>
            <a:endParaRPr lang="en-US" altLang="zh-CN" sz="2000" dirty="0">
              <a:latin typeface="楷体" panose="02010609060101010101" pitchFamily="49" charset="-122"/>
              <a:ea typeface="楷体" panose="02010609060101010101" pitchFamily="49" charset="-122"/>
            </a:endParaRPr>
          </a:p>
          <a:p>
            <a:pPr>
              <a:tabLst>
                <a:tab pos="541338" algn="l"/>
                <a:tab pos="1071563" algn="l"/>
                <a:tab pos="1612900" algn="l"/>
                <a:tab pos="2152650" algn="l"/>
              </a:tabLst>
            </a:pPr>
            <a:r>
              <a:rPr lang="en-US" altLang="zh-CN" sz="2000" dirty="0">
                <a:latin typeface="Consolas" panose="020B0609020204030204" pitchFamily="49" charset="0"/>
              </a:rPr>
              <a:t>0   1   2</a:t>
            </a:r>
          </a:p>
        </p:txBody>
      </p:sp>
    </p:spTree>
    <p:extLst>
      <p:ext uri="{BB962C8B-B14F-4D97-AF65-F5344CB8AC3E}">
        <p14:creationId xmlns:p14="http://schemas.microsoft.com/office/powerpoint/2010/main" val="2923711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F9BD8-43FA-4AC5-946E-A64B8773494F}"/>
              </a:ext>
            </a:extLst>
          </p:cNvPr>
          <p:cNvSpPr>
            <a:spLocks noGrp="1"/>
          </p:cNvSpPr>
          <p:nvPr>
            <p:ph type="title"/>
          </p:nvPr>
        </p:nvSpPr>
        <p:spPr/>
        <p:txBody>
          <a:bodyPr/>
          <a:lstStyle/>
          <a:p>
            <a:r>
              <a:rPr lang="zh-CN" altLang="en-US" dirty="0"/>
              <a:t>枚举类型</a:t>
            </a:r>
          </a:p>
        </p:txBody>
      </p:sp>
      <p:sp>
        <p:nvSpPr>
          <p:cNvPr id="3" name="文本占位符 2">
            <a:extLst>
              <a:ext uri="{FF2B5EF4-FFF2-40B4-BE49-F238E27FC236}">
                <a16:creationId xmlns:a16="http://schemas.microsoft.com/office/drawing/2014/main" id="{2F6FCCBF-ECBD-428A-985D-569103FDF634}"/>
              </a:ext>
            </a:extLst>
          </p:cNvPr>
          <p:cNvSpPr>
            <a:spLocks noGrp="1"/>
          </p:cNvSpPr>
          <p:nvPr>
            <p:ph type="body" sz="quarter" idx="10"/>
          </p:nvPr>
        </p:nvSpPr>
        <p:spPr/>
        <p:txBody>
          <a:bodyPr/>
          <a:lstStyle/>
          <a:p>
            <a:r>
              <a:rPr lang="zh-CN" altLang="en-US" dirty="0"/>
              <a:t>枚举声明时，可以给枚举常量指定整数值</a:t>
            </a:r>
            <a:endParaRPr lang="en-US" altLang="zh-CN" dirty="0"/>
          </a:p>
          <a:p>
            <a:pPr lvl="1"/>
            <a:r>
              <a:rPr lang="zh-CN" altLang="en-US" dirty="0"/>
              <a:t>例，</a:t>
            </a:r>
            <a:r>
              <a:rPr lang="en-US" altLang="zh-CN" dirty="0" err="1"/>
              <a:t>enum</a:t>
            </a:r>
            <a:r>
              <a:rPr lang="en-US" altLang="zh-CN" dirty="0"/>
              <a:t> levels={low=100, medium=500, high=2000};</a:t>
            </a:r>
          </a:p>
          <a:p>
            <a:pPr lvl="1"/>
            <a:endParaRPr lang="en-US" altLang="zh-CN" dirty="0"/>
          </a:p>
          <a:p>
            <a:r>
              <a:rPr lang="zh-CN" altLang="en-US" dirty="0"/>
              <a:t>枚举变量可以进行</a:t>
            </a:r>
            <a:r>
              <a:rPr lang="en-US" altLang="zh-CN" dirty="0"/>
              <a:t>++</a:t>
            </a:r>
            <a:r>
              <a:rPr lang="zh-CN" altLang="en-US" dirty="0"/>
              <a:t>运算</a:t>
            </a:r>
            <a:endParaRPr lang="en-US" altLang="zh-CN" dirty="0"/>
          </a:p>
          <a:p>
            <a:pPr lvl="1"/>
            <a:r>
              <a:rPr lang="zh-CN" altLang="en-US" dirty="0"/>
              <a:t>例，</a:t>
            </a:r>
            <a:r>
              <a:rPr lang="en-US" altLang="zh-CN" dirty="0" err="1"/>
              <a:t>enum</a:t>
            </a:r>
            <a:r>
              <a:rPr lang="en-US" altLang="zh-CN" dirty="0"/>
              <a:t> weekday{sun, mon, </a:t>
            </a:r>
            <a:r>
              <a:rPr lang="en-US" altLang="zh-CN" dirty="0" err="1"/>
              <a:t>tue</a:t>
            </a:r>
            <a:r>
              <a:rPr lang="en-US" altLang="zh-CN" dirty="0"/>
              <a:t>, wed, </a:t>
            </a:r>
            <a:r>
              <a:rPr lang="en-US" altLang="zh-CN" dirty="0" err="1"/>
              <a:t>thu</a:t>
            </a:r>
            <a:r>
              <a:rPr lang="en-US" altLang="zh-CN" dirty="0"/>
              <a:t>, </a:t>
            </a:r>
            <a:r>
              <a:rPr lang="en-US" altLang="zh-CN" dirty="0" err="1"/>
              <a:t>fri</a:t>
            </a:r>
            <a:r>
              <a:rPr lang="en-US" altLang="zh-CN" dirty="0"/>
              <a:t>, sat} d1;</a:t>
            </a:r>
          </a:p>
          <a:p>
            <a:pPr marL="1344613" lvl="1" indent="0">
              <a:buNone/>
            </a:pPr>
            <a:r>
              <a:rPr lang="en-US" altLang="zh-CN" dirty="0"/>
              <a:t>d1=sun;</a:t>
            </a:r>
          </a:p>
          <a:p>
            <a:pPr marL="1344613" lvl="1" indent="0">
              <a:buNone/>
            </a:pPr>
            <a:r>
              <a:rPr lang="en-US" altLang="zh-CN" dirty="0"/>
              <a:t>d1++;</a:t>
            </a:r>
          </a:p>
          <a:p>
            <a:pPr lvl="1"/>
            <a:r>
              <a:rPr lang="zh-CN" altLang="en-US" dirty="0"/>
              <a:t>但该特性不适用于</a:t>
            </a:r>
            <a:r>
              <a:rPr lang="en-US" altLang="zh-CN" dirty="0"/>
              <a:t>C++</a:t>
            </a:r>
            <a:endParaRPr lang="zh-CN" altLang="en-US" dirty="0"/>
          </a:p>
        </p:txBody>
      </p:sp>
    </p:spTree>
    <p:extLst>
      <p:ext uri="{BB962C8B-B14F-4D97-AF65-F5344CB8AC3E}">
        <p14:creationId xmlns:p14="http://schemas.microsoft.com/office/powerpoint/2010/main" val="3945159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68806-0BC6-4B3F-BB01-4F1E972EFC47}"/>
              </a:ext>
            </a:extLst>
          </p:cNvPr>
          <p:cNvSpPr>
            <a:spLocks noGrp="1"/>
          </p:cNvSpPr>
          <p:nvPr>
            <p:ph type="title"/>
          </p:nvPr>
        </p:nvSpPr>
        <p:spPr/>
        <p:txBody>
          <a:bodyPr/>
          <a:lstStyle/>
          <a:p>
            <a:r>
              <a:rPr lang="zh-CN" altLang="en-US" dirty="0"/>
              <a:t>动态数组</a:t>
            </a:r>
          </a:p>
        </p:txBody>
      </p:sp>
      <p:sp>
        <p:nvSpPr>
          <p:cNvPr id="3" name="文本占位符 2">
            <a:extLst>
              <a:ext uri="{FF2B5EF4-FFF2-40B4-BE49-F238E27FC236}">
                <a16:creationId xmlns:a16="http://schemas.microsoft.com/office/drawing/2014/main" id="{B5AA9762-3BD4-43BD-8EDB-ACDD45F5E8DA}"/>
              </a:ext>
            </a:extLst>
          </p:cNvPr>
          <p:cNvSpPr>
            <a:spLocks noGrp="1"/>
          </p:cNvSpPr>
          <p:nvPr>
            <p:ph type="body" sz="quarter" idx="10"/>
          </p:nvPr>
        </p:nvSpPr>
        <p:spPr/>
        <p:txBody>
          <a:bodyPr/>
          <a:lstStyle/>
          <a:p>
            <a:pPr>
              <a:lnSpc>
                <a:spcPct val="120000"/>
              </a:lnSpc>
              <a:spcBef>
                <a:spcPts val="0"/>
              </a:spcBef>
            </a:pPr>
            <a:r>
              <a:rPr lang="zh-CN" altLang="en-US" dirty="0"/>
              <a:t>实际应用中，往往无法预先确定所需数组的大小</a:t>
            </a:r>
            <a:endParaRPr lang="en-US" altLang="zh-CN" dirty="0"/>
          </a:p>
          <a:p>
            <a:pPr lvl="1">
              <a:lnSpc>
                <a:spcPct val="120000"/>
              </a:lnSpc>
              <a:spcBef>
                <a:spcPts val="0"/>
              </a:spcBef>
            </a:pPr>
            <a:r>
              <a:rPr lang="zh-CN" altLang="en-US" dirty="0"/>
              <a:t>例如，统计一本书中各单词出现的次数</a:t>
            </a:r>
            <a:endParaRPr lang="en-US" altLang="zh-CN" dirty="0"/>
          </a:p>
          <a:p>
            <a:pPr lvl="1">
              <a:lnSpc>
                <a:spcPct val="120000"/>
              </a:lnSpc>
              <a:spcBef>
                <a:spcPts val="0"/>
              </a:spcBef>
            </a:pPr>
            <a:r>
              <a:rPr lang="zh-CN" altLang="en-US" dirty="0"/>
              <a:t>解决方法</a:t>
            </a:r>
            <a:r>
              <a:rPr lang="en-US" altLang="zh-CN" dirty="0"/>
              <a:t>1</a:t>
            </a:r>
            <a:r>
              <a:rPr lang="zh-CN" altLang="en-US" dirty="0"/>
              <a:t>，申请足够大的数组</a:t>
            </a:r>
            <a:r>
              <a:rPr lang="en-US" altLang="zh-CN" dirty="0"/>
              <a:t>——</a:t>
            </a:r>
            <a:r>
              <a:rPr lang="zh-CN" altLang="en-US" dirty="0"/>
              <a:t>浪费，有</a:t>
            </a:r>
            <a:r>
              <a:rPr lang="en-US" altLang="zh-CN" dirty="0"/>
              <a:t>bug</a:t>
            </a:r>
          </a:p>
          <a:p>
            <a:pPr lvl="1">
              <a:lnSpc>
                <a:spcPct val="120000"/>
              </a:lnSpc>
              <a:spcBef>
                <a:spcPts val="0"/>
              </a:spcBef>
            </a:pPr>
            <a:r>
              <a:rPr lang="zh-CN" altLang="en-US" dirty="0"/>
              <a:t>解决方法</a:t>
            </a:r>
            <a:r>
              <a:rPr lang="en-US" altLang="zh-CN" dirty="0"/>
              <a:t>2</a:t>
            </a:r>
            <a:r>
              <a:rPr lang="zh-CN" altLang="en-US" dirty="0"/>
              <a:t>，数组大小动态可变</a:t>
            </a:r>
            <a:endParaRPr lang="en-US" altLang="zh-CN" dirty="0"/>
          </a:p>
          <a:p>
            <a:endParaRPr lang="en-US" altLang="zh-CN" dirty="0"/>
          </a:p>
          <a:p>
            <a:pPr>
              <a:lnSpc>
                <a:spcPct val="120000"/>
              </a:lnSpc>
              <a:spcBef>
                <a:spcPts val="0"/>
              </a:spcBef>
            </a:pPr>
            <a:r>
              <a:rPr lang="zh-CN" altLang="en-US" dirty="0">
                <a:solidFill>
                  <a:srgbClr val="0070C0"/>
                </a:solidFill>
              </a:rPr>
              <a:t>动态数组</a:t>
            </a:r>
            <a:r>
              <a:rPr lang="zh-CN" altLang="en-US" dirty="0"/>
              <a:t>：大小可变的数组</a:t>
            </a:r>
            <a:endParaRPr lang="en-US" altLang="zh-CN" dirty="0"/>
          </a:p>
          <a:p>
            <a:pPr lvl="1">
              <a:lnSpc>
                <a:spcPct val="120000"/>
              </a:lnSpc>
              <a:spcBef>
                <a:spcPts val="0"/>
              </a:spcBef>
            </a:pPr>
            <a:r>
              <a:rPr lang="en-US" altLang="zh-CN" dirty="0"/>
              <a:t>C99</a:t>
            </a:r>
            <a:r>
              <a:rPr lang="zh-CN" altLang="en-US" dirty="0"/>
              <a:t>标准，支持</a:t>
            </a:r>
            <a:r>
              <a:rPr lang="zh-CN" altLang="en-US" dirty="0">
                <a:solidFill>
                  <a:srgbClr val="0070C0"/>
                </a:solidFill>
              </a:rPr>
              <a:t>可变长数组</a:t>
            </a:r>
            <a:r>
              <a:rPr lang="zh-CN" altLang="en-US" dirty="0"/>
              <a:t>（在数组声明时使用表达式来声明数组大小），但并不是真正意义上的动态数组</a:t>
            </a:r>
            <a:endParaRPr lang="en-US" altLang="zh-CN" dirty="0"/>
          </a:p>
          <a:p>
            <a:pPr lvl="2">
              <a:lnSpc>
                <a:spcPct val="120000"/>
              </a:lnSpc>
              <a:spcBef>
                <a:spcPts val="0"/>
              </a:spcBef>
            </a:pPr>
            <a:endParaRPr lang="en-US" altLang="zh-CN" dirty="0"/>
          </a:p>
          <a:p>
            <a:pPr lvl="1">
              <a:lnSpc>
                <a:spcPct val="120000"/>
              </a:lnSpc>
              <a:spcBef>
                <a:spcPts val="0"/>
              </a:spcBef>
            </a:pPr>
            <a:endParaRPr lang="zh-CN" altLang="en-US" dirty="0"/>
          </a:p>
        </p:txBody>
      </p:sp>
      <p:sp>
        <p:nvSpPr>
          <p:cNvPr id="4" name="卷形: 垂直 3">
            <a:extLst>
              <a:ext uri="{FF2B5EF4-FFF2-40B4-BE49-F238E27FC236}">
                <a16:creationId xmlns:a16="http://schemas.microsoft.com/office/drawing/2014/main" id="{E3A0163F-1CA4-467C-A631-420B22F7D22C}"/>
              </a:ext>
            </a:extLst>
          </p:cNvPr>
          <p:cNvSpPr/>
          <p:nvPr/>
        </p:nvSpPr>
        <p:spPr bwMode="auto">
          <a:xfrm>
            <a:off x="3796239" y="4482259"/>
            <a:ext cx="4392488" cy="1584176"/>
          </a:xfrm>
          <a:prstGeom prst="verticalScroll">
            <a:avLst>
              <a:gd name="adj" fmla="val 1018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int n;</a:t>
            </a:r>
          </a:p>
          <a:p>
            <a:r>
              <a:rPr lang="en-US" altLang="zh-CN" sz="2400" dirty="0" err="1">
                <a:latin typeface="Times New Roman" panose="02020603050405020304" pitchFamily="18" charset="0"/>
                <a:cs typeface="Times New Roman" panose="02020603050405020304" pitchFamily="18" charset="0"/>
              </a:rPr>
              <a:t>scanf</a:t>
            </a:r>
            <a:r>
              <a:rPr lang="en-US" altLang="zh-CN" sz="2400" dirty="0">
                <a:latin typeface="Times New Roman" panose="02020603050405020304" pitchFamily="18" charset="0"/>
                <a:cs typeface="Times New Roman" panose="02020603050405020304" pitchFamily="18" charset="0"/>
              </a:rPr>
              <a:t>(“%d”, &amp;n);</a:t>
            </a:r>
          </a:p>
          <a:p>
            <a:r>
              <a:rPr lang="en-US" altLang="zh-CN" sz="2400" dirty="0">
                <a:latin typeface="Times New Roman" panose="02020603050405020304" pitchFamily="18" charset="0"/>
                <a:cs typeface="Times New Roman" panose="02020603050405020304" pitchFamily="18" charset="0"/>
              </a:rPr>
              <a:t>int </a:t>
            </a:r>
            <a:r>
              <a:rPr lang="en-US" altLang="zh-CN" sz="2400" dirty="0">
                <a:solidFill>
                  <a:srgbClr val="C00000"/>
                </a:solidFill>
                <a:latin typeface="Times New Roman" panose="02020603050405020304" pitchFamily="18" charset="0"/>
                <a:cs typeface="Times New Roman" panose="02020603050405020304" pitchFamily="18" charset="0"/>
              </a:rPr>
              <a:t>a[n]</a:t>
            </a:r>
            <a:r>
              <a:rPr lang="en-US" altLang="zh-CN" sz="2400" dirty="0">
                <a:latin typeface="Times New Roman" panose="02020603050405020304" pitchFamily="18" charset="0"/>
                <a:cs typeface="Times New Roman" panose="02020603050405020304" pitchFamily="18" charset="0"/>
              </a:rPr>
              <a:t>;</a:t>
            </a: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61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82E6E-43D9-4307-99EC-2EC28EC09B88}"/>
              </a:ext>
            </a:extLst>
          </p:cNvPr>
          <p:cNvSpPr>
            <a:spLocks noGrp="1"/>
          </p:cNvSpPr>
          <p:nvPr>
            <p:ph type="title"/>
          </p:nvPr>
        </p:nvSpPr>
        <p:spPr/>
        <p:txBody>
          <a:bodyPr/>
          <a:lstStyle/>
          <a:p>
            <a:r>
              <a:rPr lang="zh-CN" altLang="en-US" dirty="0"/>
              <a:t>动态分配空间</a:t>
            </a:r>
          </a:p>
        </p:txBody>
      </p:sp>
      <p:sp>
        <p:nvSpPr>
          <p:cNvPr id="3" name="文本占位符 2">
            <a:extLst>
              <a:ext uri="{FF2B5EF4-FFF2-40B4-BE49-F238E27FC236}">
                <a16:creationId xmlns:a16="http://schemas.microsoft.com/office/drawing/2014/main" id="{07C77C50-1C0A-4CF8-8E65-D55C0668E68C}"/>
              </a:ext>
            </a:extLst>
          </p:cNvPr>
          <p:cNvSpPr>
            <a:spLocks noGrp="1"/>
          </p:cNvSpPr>
          <p:nvPr>
            <p:ph type="body" sz="quarter" idx="10"/>
          </p:nvPr>
        </p:nvSpPr>
        <p:spPr/>
        <p:txBody>
          <a:bodyPr/>
          <a:lstStyle/>
          <a:p>
            <a:pPr>
              <a:lnSpc>
                <a:spcPct val="100000"/>
              </a:lnSpc>
              <a:spcBef>
                <a:spcPts val="0"/>
              </a:spcBef>
            </a:pPr>
            <a:r>
              <a:rPr lang="zh-CN" altLang="en-US" dirty="0"/>
              <a:t>动态分配空间，是在运行时动态申请一段内存空间，并通过指针的类型转换将其视为一个特定对象来使用</a:t>
            </a:r>
            <a:endParaRPr lang="en-US" altLang="zh-CN" dirty="0"/>
          </a:p>
          <a:p>
            <a:pPr lvl="1">
              <a:lnSpc>
                <a:spcPct val="100000"/>
              </a:lnSpc>
              <a:spcBef>
                <a:spcPts val="0"/>
              </a:spcBef>
            </a:pPr>
            <a:r>
              <a:rPr lang="zh-CN" altLang="en-US" dirty="0"/>
              <a:t>常用于创建动态数组、数据结构的结点</a:t>
            </a:r>
            <a:endParaRPr lang="en-US" altLang="zh-CN" dirty="0"/>
          </a:p>
          <a:p>
            <a:pPr lvl="1">
              <a:lnSpc>
                <a:spcPct val="100000"/>
              </a:lnSpc>
              <a:spcBef>
                <a:spcPts val="0"/>
              </a:spcBef>
            </a:pPr>
            <a:endParaRPr lang="en-US" altLang="zh-CN" dirty="0"/>
          </a:p>
          <a:p>
            <a:pPr>
              <a:lnSpc>
                <a:spcPct val="100000"/>
              </a:lnSpc>
              <a:spcBef>
                <a:spcPts val="0"/>
              </a:spcBef>
            </a:pPr>
            <a:r>
              <a:rPr lang="zh-CN" altLang="en-US" dirty="0"/>
              <a:t>申请空间：内存分配函数</a:t>
            </a:r>
            <a:endParaRPr lang="en-US" altLang="zh-CN" dirty="0"/>
          </a:p>
          <a:p>
            <a:pPr marL="452438" indent="0">
              <a:lnSpc>
                <a:spcPct val="100000"/>
              </a:lnSpc>
              <a:spcBef>
                <a:spcPts val="0"/>
              </a:spcBef>
              <a:buNone/>
            </a:pPr>
            <a:r>
              <a:rPr lang="en-US" altLang="zh-CN" dirty="0">
                <a:solidFill>
                  <a:srgbClr val="00B050"/>
                </a:solidFill>
              </a:rPr>
              <a:t>#include &lt;</a:t>
            </a:r>
            <a:r>
              <a:rPr lang="en-US" altLang="zh-CN" dirty="0" err="1">
                <a:solidFill>
                  <a:srgbClr val="00B050"/>
                </a:solidFill>
              </a:rPr>
              <a:t>stdlib.h</a:t>
            </a:r>
            <a:r>
              <a:rPr lang="en-US" altLang="zh-CN" dirty="0">
                <a:solidFill>
                  <a:srgbClr val="00B050"/>
                </a:solidFill>
              </a:rPr>
              <a:t>&gt;</a:t>
            </a:r>
          </a:p>
          <a:p>
            <a:pPr marL="452438" indent="0">
              <a:lnSpc>
                <a:spcPct val="100000"/>
              </a:lnSpc>
              <a:spcBef>
                <a:spcPts val="0"/>
              </a:spcBef>
              <a:buNone/>
            </a:pPr>
            <a:r>
              <a:rPr lang="en-US" altLang="zh-CN" dirty="0">
                <a:solidFill>
                  <a:srgbClr val="0070C0"/>
                </a:solidFill>
              </a:rPr>
              <a:t>void *malloc(unsigned int size);</a:t>
            </a:r>
          </a:p>
          <a:p>
            <a:pPr lvl="1">
              <a:spcBef>
                <a:spcPts val="0"/>
              </a:spcBef>
            </a:pPr>
            <a:r>
              <a:rPr lang="zh-CN" altLang="en-US" dirty="0"/>
              <a:t>分配成功返回指向空类型</a:t>
            </a:r>
            <a:r>
              <a:rPr lang="en-US" altLang="zh-CN" dirty="0">
                <a:solidFill>
                  <a:srgbClr val="00B050"/>
                </a:solidFill>
              </a:rPr>
              <a:t>void</a:t>
            </a:r>
            <a:r>
              <a:rPr lang="zh-CN" altLang="en-US" dirty="0"/>
              <a:t>的指针，失败返回</a:t>
            </a:r>
            <a:r>
              <a:rPr lang="en-US" altLang="zh-CN" dirty="0">
                <a:solidFill>
                  <a:srgbClr val="C00000"/>
                </a:solidFill>
              </a:rPr>
              <a:t>NULL</a:t>
            </a:r>
          </a:p>
          <a:p>
            <a:pPr marL="452438" indent="0">
              <a:lnSpc>
                <a:spcPct val="100000"/>
              </a:lnSpc>
              <a:spcBef>
                <a:spcPts val="0"/>
              </a:spcBef>
              <a:buNone/>
            </a:pPr>
            <a:endParaRPr lang="zh-CN" altLang="en-US" dirty="0">
              <a:solidFill>
                <a:srgbClr val="C00000"/>
              </a:solidFill>
            </a:endParaRPr>
          </a:p>
          <a:p>
            <a:pPr>
              <a:lnSpc>
                <a:spcPct val="100000"/>
              </a:lnSpc>
              <a:spcBef>
                <a:spcPts val="600"/>
              </a:spcBef>
            </a:pPr>
            <a:r>
              <a:rPr lang="zh-CN" altLang="en-US" dirty="0"/>
              <a:t>常用调用方法（类型转换、大小计算）</a:t>
            </a:r>
            <a:endParaRPr lang="en-US" altLang="zh-CN" dirty="0"/>
          </a:p>
          <a:p>
            <a:pPr marL="452438" indent="0">
              <a:lnSpc>
                <a:spcPct val="100000"/>
              </a:lnSpc>
              <a:spcBef>
                <a:spcPts val="600"/>
              </a:spcBef>
              <a:buNone/>
            </a:pPr>
            <a:r>
              <a:rPr lang="en-US" altLang="zh-CN" dirty="0"/>
              <a:t>int *p; p</a:t>
            </a:r>
            <a:r>
              <a:rPr lang="en-US" altLang="zh-CN" dirty="0">
                <a:solidFill>
                  <a:srgbClr val="0070C0"/>
                </a:solidFill>
              </a:rPr>
              <a:t>=(int *) </a:t>
            </a:r>
            <a:r>
              <a:rPr lang="en-US" altLang="zh-CN" dirty="0"/>
              <a:t>malloc(n*</a:t>
            </a:r>
            <a:r>
              <a:rPr lang="en-US" altLang="zh-CN" dirty="0" err="1">
                <a:solidFill>
                  <a:schemeClr val="accent5"/>
                </a:solidFill>
              </a:rPr>
              <a:t>sizeof</a:t>
            </a:r>
            <a:r>
              <a:rPr lang="en-US" altLang="zh-CN" dirty="0">
                <a:solidFill>
                  <a:schemeClr val="accent5"/>
                </a:solidFill>
              </a:rPr>
              <a:t>(int)</a:t>
            </a:r>
            <a:r>
              <a:rPr lang="en-US" altLang="zh-CN" dirty="0"/>
              <a:t>);</a:t>
            </a:r>
            <a:endParaRPr lang="zh-CN" altLang="en-US" dirty="0"/>
          </a:p>
        </p:txBody>
      </p:sp>
      <p:sp>
        <p:nvSpPr>
          <p:cNvPr id="4" name="对话气泡: 圆角矩形 3">
            <a:extLst>
              <a:ext uri="{FF2B5EF4-FFF2-40B4-BE49-F238E27FC236}">
                <a16:creationId xmlns:a16="http://schemas.microsoft.com/office/drawing/2014/main" id="{5E2B8460-3F19-4719-A14F-503E754F0AE6}"/>
              </a:ext>
            </a:extLst>
          </p:cNvPr>
          <p:cNvSpPr/>
          <p:nvPr/>
        </p:nvSpPr>
        <p:spPr>
          <a:xfrm>
            <a:off x="5376819" y="2570091"/>
            <a:ext cx="3468128" cy="858909"/>
          </a:xfrm>
          <a:prstGeom prst="wedgeRoundRectCallout">
            <a:avLst>
              <a:gd name="adj1" fmla="val -63699"/>
              <a:gd name="adj2" fmla="val 62368"/>
              <a:gd name="adj3" fmla="val 16667"/>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000" dirty="0"/>
              <a:t>unsigned int</a:t>
            </a:r>
            <a:r>
              <a:rPr lang="zh-CN" altLang="en-US" sz="2000" dirty="0"/>
              <a:t>的大小是四字节，最大可申请</a:t>
            </a:r>
            <a:r>
              <a:rPr lang="en-US" altLang="zh-CN" sz="2000" dirty="0"/>
              <a:t>2</a:t>
            </a:r>
            <a:r>
              <a:rPr lang="en-US" altLang="zh-CN" sz="2000" baseline="30000" dirty="0"/>
              <a:t>32</a:t>
            </a:r>
            <a:r>
              <a:rPr lang="zh-CN" altLang="en-US" sz="2000" dirty="0"/>
              <a:t>字节</a:t>
            </a:r>
            <a:r>
              <a:rPr lang="en-US" altLang="zh-CN" sz="2000" dirty="0"/>
              <a:t>/4GB</a:t>
            </a:r>
            <a:r>
              <a:rPr lang="zh-CN" altLang="en-US" sz="2000" dirty="0"/>
              <a:t>空间</a:t>
            </a:r>
          </a:p>
        </p:txBody>
      </p:sp>
    </p:spTree>
    <p:extLst>
      <p:ext uri="{BB962C8B-B14F-4D97-AF65-F5344CB8AC3E}">
        <p14:creationId xmlns:p14="http://schemas.microsoft.com/office/powerpoint/2010/main" val="1436803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91C01-807D-4F45-AE0E-8FF67A46CEA4}"/>
              </a:ext>
            </a:extLst>
          </p:cNvPr>
          <p:cNvSpPr>
            <a:spLocks noGrp="1"/>
          </p:cNvSpPr>
          <p:nvPr>
            <p:ph type="title"/>
          </p:nvPr>
        </p:nvSpPr>
        <p:spPr/>
        <p:txBody>
          <a:bodyPr/>
          <a:lstStyle/>
          <a:p>
            <a:r>
              <a:rPr lang="zh-CN" altLang="en-US" dirty="0"/>
              <a:t>动态分配空间</a:t>
            </a:r>
          </a:p>
        </p:txBody>
      </p:sp>
      <p:sp>
        <p:nvSpPr>
          <p:cNvPr id="3" name="文本占位符 2">
            <a:extLst>
              <a:ext uri="{FF2B5EF4-FFF2-40B4-BE49-F238E27FC236}">
                <a16:creationId xmlns:a16="http://schemas.microsoft.com/office/drawing/2014/main" id="{EE60EAD8-112C-489E-AC91-4DE022CB0464}"/>
              </a:ext>
            </a:extLst>
          </p:cNvPr>
          <p:cNvSpPr>
            <a:spLocks noGrp="1"/>
          </p:cNvSpPr>
          <p:nvPr>
            <p:ph type="body" sz="quarter" idx="10"/>
          </p:nvPr>
        </p:nvSpPr>
        <p:spPr/>
        <p:txBody>
          <a:bodyPr/>
          <a:lstStyle/>
          <a:p>
            <a:pPr>
              <a:lnSpc>
                <a:spcPct val="100000"/>
              </a:lnSpc>
              <a:spcBef>
                <a:spcPts val="0"/>
              </a:spcBef>
            </a:pPr>
            <a:r>
              <a:rPr lang="zh-CN" altLang="en-US" dirty="0"/>
              <a:t>申请空间：内存分配函数</a:t>
            </a:r>
            <a:endParaRPr lang="en-US" altLang="zh-CN" dirty="0"/>
          </a:p>
          <a:p>
            <a:pPr marL="452438" indent="0">
              <a:lnSpc>
                <a:spcPct val="100000"/>
              </a:lnSpc>
              <a:spcBef>
                <a:spcPts val="0"/>
              </a:spcBef>
              <a:buNone/>
            </a:pPr>
            <a:r>
              <a:rPr lang="en-US" altLang="zh-CN" dirty="0">
                <a:solidFill>
                  <a:srgbClr val="00B050"/>
                </a:solidFill>
              </a:rPr>
              <a:t>#include &lt;</a:t>
            </a:r>
            <a:r>
              <a:rPr lang="en-US" altLang="zh-CN" dirty="0" err="1">
                <a:solidFill>
                  <a:srgbClr val="00B050"/>
                </a:solidFill>
              </a:rPr>
              <a:t>stdlib.h</a:t>
            </a:r>
            <a:r>
              <a:rPr lang="en-US" altLang="zh-CN" dirty="0">
                <a:solidFill>
                  <a:srgbClr val="00B050"/>
                </a:solidFill>
              </a:rPr>
              <a:t>&gt;</a:t>
            </a:r>
          </a:p>
          <a:p>
            <a:pPr marL="452438" indent="0">
              <a:lnSpc>
                <a:spcPct val="100000"/>
              </a:lnSpc>
              <a:spcBef>
                <a:spcPts val="0"/>
              </a:spcBef>
              <a:buNone/>
            </a:pPr>
            <a:r>
              <a:rPr lang="en-US" altLang="zh-CN" dirty="0">
                <a:solidFill>
                  <a:srgbClr val="0070C0"/>
                </a:solidFill>
              </a:rPr>
              <a:t>void *</a:t>
            </a:r>
            <a:r>
              <a:rPr lang="en-US" altLang="zh-CN" dirty="0" err="1">
                <a:solidFill>
                  <a:srgbClr val="0070C0"/>
                </a:solidFill>
              </a:rPr>
              <a:t>calloc</a:t>
            </a:r>
            <a:r>
              <a:rPr lang="en-US" altLang="zh-CN" dirty="0">
                <a:solidFill>
                  <a:srgbClr val="0070C0"/>
                </a:solidFill>
              </a:rPr>
              <a:t>(</a:t>
            </a:r>
            <a:r>
              <a:rPr lang="en-US" altLang="zh-CN" dirty="0" err="1">
                <a:solidFill>
                  <a:srgbClr val="0070C0"/>
                </a:solidFill>
              </a:rPr>
              <a:t>size_t</a:t>
            </a:r>
            <a:r>
              <a:rPr lang="en-US" altLang="zh-CN" dirty="0">
                <a:solidFill>
                  <a:srgbClr val="0070C0"/>
                </a:solidFill>
              </a:rPr>
              <a:t> </a:t>
            </a:r>
            <a:r>
              <a:rPr lang="en-US" altLang="zh-CN" dirty="0" err="1">
                <a:solidFill>
                  <a:srgbClr val="0070C0"/>
                </a:solidFill>
              </a:rPr>
              <a:t>nmemb</a:t>
            </a:r>
            <a:r>
              <a:rPr lang="en-US" altLang="zh-CN" dirty="0">
                <a:solidFill>
                  <a:srgbClr val="0070C0"/>
                </a:solidFill>
              </a:rPr>
              <a:t>, </a:t>
            </a:r>
            <a:r>
              <a:rPr lang="en-US" altLang="zh-CN" dirty="0" err="1">
                <a:solidFill>
                  <a:srgbClr val="0070C0"/>
                </a:solidFill>
              </a:rPr>
              <a:t>size_t</a:t>
            </a:r>
            <a:r>
              <a:rPr lang="en-US" altLang="zh-CN" dirty="0">
                <a:solidFill>
                  <a:srgbClr val="0070C0"/>
                </a:solidFill>
              </a:rPr>
              <a:t> size);</a:t>
            </a:r>
          </a:p>
          <a:p>
            <a:pPr lvl="1">
              <a:spcBef>
                <a:spcPts val="0"/>
              </a:spcBef>
            </a:pPr>
            <a:r>
              <a:rPr lang="zh-CN" altLang="en-US" dirty="0"/>
              <a:t>为</a:t>
            </a:r>
            <a:r>
              <a:rPr lang="en-US" altLang="zh-CN" dirty="0" err="1"/>
              <a:t>nmemb</a:t>
            </a:r>
            <a:r>
              <a:rPr lang="zh-CN" altLang="en-US" dirty="0"/>
              <a:t>个元素的数组分配内存空间，其中每个元素的长度都是</a:t>
            </a:r>
            <a:r>
              <a:rPr lang="en-US" altLang="zh-CN" dirty="0"/>
              <a:t>size</a:t>
            </a:r>
            <a:r>
              <a:rPr lang="zh-CN" altLang="en-US" dirty="0"/>
              <a:t>个字节</a:t>
            </a:r>
            <a:endParaRPr lang="en-US" altLang="zh-CN" dirty="0"/>
          </a:p>
          <a:p>
            <a:pPr lvl="1">
              <a:spcBef>
                <a:spcPts val="0"/>
              </a:spcBef>
            </a:pPr>
            <a:r>
              <a:rPr lang="zh-CN" altLang="en-US" dirty="0"/>
              <a:t>分配成功返回指向空类型</a:t>
            </a:r>
            <a:r>
              <a:rPr lang="en-US" altLang="zh-CN" dirty="0">
                <a:solidFill>
                  <a:srgbClr val="00B050"/>
                </a:solidFill>
              </a:rPr>
              <a:t>void</a:t>
            </a:r>
            <a:r>
              <a:rPr lang="zh-CN" altLang="en-US" dirty="0"/>
              <a:t>的指针，并</a:t>
            </a:r>
            <a:r>
              <a:rPr lang="zh-CN" altLang="en-US" dirty="0">
                <a:solidFill>
                  <a:schemeClr val="accent5"/>
                </a:solidFill>
              </a:rPr>
              <a:t>将所有字节初始化为</a:t>
            </a:r>
            <a:r>
              <a:rPr lang="en-US" altLang="zh-CN" dirty="0">
                <a:solidFill>
                  <a:schemeClr val="accent5"/>
                </a:solidFill>
              </a:rPr>
              <a:t>0</a:t>
            </a:r>
            <a:r>
              <a:rPr lang="zh-CN" altLang="en-US" dirty="0"/>
              <a:t>；失败返回</a:t>
            </a:r>
            <a:r>
              <a:rPr lang="en-US" altLang="zh-CN" dirty="0">
                <a:solidFill>
                  <a:srgbClr val="C00000"/>
                </a:solidFill>
              </a:rPr>
              <a:t>NULL</a:t>
            </a:r>
          </a:p>
          <a:p>
            <a:pPr marL="452438" indent="0">
              <a:lnSpc>
                <a:spcPct val="100000"/>
              </a:lnSpc>
              <a:spcBef>
                <a:spcPts val="0"/>
              </a:spcBef>
              <a:buNone/>
            </a:pPr>
            <a:endParaRPr lang="en-US" altLang="zh-CN" dirty="0">
              <a:solidFill>
                <a:srgbClr val="C00000"/>
              </a:solidFill>
            </a:endParaRPr>
          </a:p>
          <a:p>
            <a:pPr>
              <a:spcBef>
                <a:spcPts val="0"/>
              </a:spcBef>
            </a:pPr>
            <a:r>
              <a:rPr lang="zh-CN" altLang="en-US" dirty="0"/>
              <a:t>分配空间后，可以用 </a:t>
            </a:r>
            <a:r>
              <a:rPr lang="en-US" altLang="zh-CN" dirty="0" err="1"/>
              <a:t>realloc</a:t>
            </a:r>
            <a:r>
              <a:rPr lang="en-US" altLang="zh-CN" dirty="0"/>
              <a:t> </a:t>
            </a:r>
            <a:r>
              <a:rPr lang="zh-CN" altLang="en-US" dirty="0"/>
              <a:t>调整大小</a:t>
            </a:r>
            <a:endParaRPr lang="en-US" altLang="zh-CN" dirty="0"/>
          </a:p>
          <a:p>
            <a:pPr marL="452438" indent="0">
              <a:lnSpc>
                <a:spcPct val="100000"/>
              </a:lnSpc>
              <a:spcBef>
                <a:spcPts val="0"/>
              </a:spcBef>
              <a:buNone/>
            </a:pPr>
            <a:r>
              <a:rPr lang="en-US" altLang="zh-CN" dirty="0">
                <a:solidFill>
                  <a:srgbClr val="00B050"/>
                </a:solidFill>
              </a:rPr>
              <a:t>#include &lt;</a:t>
            </a:r>
            <a:r>
              <a:rPr lang="en-US" altLang="zh-CN" dirty="0" err="1">
                <a:solidFill>
                  <a:srgbClr val="00B050"/>
                </a:solidFill>
              </a:rPr>
              <a:t>stdlib.h</a:t>
            </a:r>
            <a:r>
              <a:rPr lang="en-US" altLang="zh-CN" dirty="0">
                <a:solidFill>
                  <a:srgbClr val="00B050"/>
                </a:solidFill>
              </a:rPr>
              <a:t>&gt;</a:t>
            </a:r>
          </a:p>
          <a:p>
            <a:pPr marL="452438" indent="0">
              <a:lnSpc>
                <a:spcPct val="100000"/>
              </a:lnSpc>
              <a:spcBef>
                <a:spcPts val="0"/>
              </a:spcBef>
              <a:buNone/>
            </a:pPr>
            <a:r>
              <a:rPr lang="en-US" altLang="zh-CN" dirty="0">
                <a:solidFill>
                  <a:srgbClr val="0070C0"/>
                </a:solidFill>
              </a:rPr>
              <a:t>void *</a:t>
            </a:r>
            <a:r>
              <a:rPr lang="en-US" altLang="zh-CN" dirty="0" err="1">
                <a:solidFill>
                  <a:srgbClr val="0070C0"/>
                </a:solidFill>
              </a:rPr>
              <a:t>realloc</a:t>
            </a:r>
            <a:r>
              <a:rPr lang="en-US" altLang="zh-CN" dirty="0">
                <a:solidFill>
                  <a:srgbClr val="0070C0"/>
                </a:solidFill>
              </a:rPr>
              <a:t>(void *</a:t>
            </a:r>
            <a:r>
              <a:rPr lang="en-US" altLang="zh-CN" dirty="0" err="1">
                <a:solidFill>
                  <a:srgbClr val="0070C0"/>
                </a:solidFill>
              </a:rPr>
              <a:t>ptr</a:t>
            </a:r>
            <a:r>
              <a:rPr lang="en-US" altLang="zh-CN" dirty="0">
                <a:solidFill>
                  <a:srgbClr val="0070C0"/>
                </a:solidFill>
              </a:rPr>
              <a:t>, </a:t>
            </a:r>
            <a:r>
              <a:rPr lang="en-US" altLang="zh-CN" dirty="0" err="1">
                <a:solidFill>
                  <a:srgbClr val="0070C0"/>
                </a:solidFill>
              </a:rPr>
              <a:t>size_t</a:t>
            </a:r>
            <a:r>
              <a:rPr lang="en-US" altLang="zh-CN" dirty="0">
                <a:solidFill>
                  <a:srgbClr val="0070C0"/>
                </a:solidFill>
              </a:rPr>
              <a:t> size);</a:t>
            </a:r>
          </a:p>
          <a:p>
            <a:pPr lvl="1">
              <a:spcBef>
                <a:spcPts val="0"/>
              </a:spcBef>
            </a:pPr>
            <a:r>
              <a:rPr lang="zh-CN" altLang="en-US" dirty="0"/>
              <a:t>为</a:t>
            </a:r>
            <a:r>
              <a:rPr lang="en-US" altLang="zh-CN" dirty="0" err="1"/>
              <a:t>ptr</a:t>
            </a:r>
            <a:r>
              <a:rPr lang="zh-CN" altLang="en-US" dirty="0"/>
              <a:t>指向的动态分配内存重新分配为大小为</a:t>
            </a:r>
            <a:r>
              <a:rPr lang="en-US" altLang="zh-CN" dirty="0"/>
              <a:t>size</a:t>
            </a:r>
            <a:r>
              <a:rPr lang="zh-CN" altLang="en-US" dirty="0"/>
              <a:t>个字节的空间。新尺寸可能会大于或小于原有尺寸</a:t>
            </a:r>
            <a:endParaRPr lang="en-US" altLang="zh-CN" dirty="0"/>
          </a:p>
          <a:p>
            <a:pPr lvl="1">
              <a:spcBef>
                <a:spcPts val="0"/>
              </a:spcBef>
            </a:pPr>
            <a:r>
              <a:rPr lang="zh-CN" altLang="en-US" dirty="0"/>
              <a:t>分配成功返回指向空类型</a:t>
            </a:r>
            <a:r>
              <a:rPr lang="en-US" altLang="zh-CN" dirty="0">
                <a:solidFill>
                  <a:srgbClr val="00B050"/>
                </a:solidFill>
              </a:rPr>
              <a:t>void</a:t>
            </a:r>
            <a:r>
              <a:rPr lang="zh-CN" altLang="en-US" dirty="0"/>
              <a:t>的指针，失败返回</a:t>
            </a:r>
            <a:r>
              <a:rPr lang="en-US" altLang="zh-CN" dirty="0">
                <a:solidFill>
                  <a:srgbClr val="C00000"/>
                </a:solidFill>
              </a:rPr>
              <a:t>NULL</a:t>
            </a:r>
          </a:p>
          <a:p>
            <a:pPr lvl="1">
              <a:spcBef>
                <a:spcPts val="0"/>
              </a:spcBef>
            </a:pPr>
            <a:r>
              <a:rPr lang="en-US" altLang="zh-CN" dirty="0" err="1"/>
              <a:t>ptr</a:t>
            </a:r>
            <a:r>
              <a:rPr lang="zh-CN" altLang="en-US" dirty="0"/>
              <a:t>必须是通过</a:t>
            </a:r>
            <a:r>
              <a:rPr lang="en-US" altLang="zh-CN" dirty="0"/>
              <a:t>malloc</a:t>
            </a:r>
            <a:r>
              <a:rPr lang="zh-CN" altLang="en-US" dirty="0"/>
              <a:t>或</a:t>
            </a:r>
            <a:r>
              <a:rPr lang="en-US" altLang="zh-CN" dirty="0" err="1"/>
              <a:t>calloc</a:t>
            </a:r>
            <a:r>
              <a:rPr lang="zh-CN" altLang="en-US" dirty="0"/>
              <a:t>获得指针</a:t>
            </a:r>
          </a:p>
        </p:txBody>
      </p:sp>
    </p:spTree>
    <p:extLst>
      <p:ext uri="{BB962C8B-B14F-4D97-AF65-F5344CB8AC3E}">
        <p14:creationId xmlns:p14="http://schemas.microsoft.com/office/powerpoint/2010/main" val="85797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E1598-9873-413D-AB4F-84E281A2B2AC}"/>
              </a:ext>
            </a:extLst>
          </p:cNvPr>
          <p:cNvSpPr>
            <a:spLocks noGrp="1"/>
          </p:cNvSpPr>
          <p:nvPr>
            <p:ph type="title"/>
          </p:nvPr>
        </p:nvSpPr>
        <p:spPr/>
        <p:txBody>
          <a:bodyPr/>
          <a:lstStyle/>
          <a:p>
            <a:r>
              <a:rPr lang="zh-CN" altLang="en-US" dirty="0"/>
              <a:t>动态分配空间</a:t>
            </a:r>
          </a:p>
        </p:txBody>
      </p:sp>
      <p:sp>
        <p:nvSpPr>
          <p:cNvPr id="3" name="文本占位符 2">
            <a:extLst>
              <a:ext uri="{FF2B5EF4-FFF2-40B4-BE49-F238E27FC236}">
                <a16:creationId xmlns:a16="http://schemas.microsoft.com/office/drawing/2014/main" id="{25C1E9D4-68FE-431C-BD58-B33B905418BD}"/>
              </a:ext>
            </a:extLst>
          </p:cNvPr>
          <p:cNvSpPr>
            <a:spLocks noGrp="1"/>
          </p:cNvSpPr>
          <p:nvPr>
            <p:ph type="body" sz="quarter" idx="10"/>
          </p:nvPr>
        </p:nvSpPr>
        <p:spPr/>
        <p:txBody>
          <a:bodyPr/>
          <a:lstStyle/>
          <a:p>
            <a:pPr>
              <a:lnSpc>
                <a:spcPct val="100000"/>
              </a:lnSpc>
              <a:spcBef>
                <a:spcPts val="600"/>
              </a:spcBef>
            </a:pPr>
            <a:r>
              <a:rPr lang="zh-CN" altLang="en-US" dirty="0"/>
              <a:t>释放空间：动态分配的内存在使用完毕后应及时释放</a:t>
            </a:r>
          </a:p>
          <a:p>
            <a:pPr marL="806450" lvl="1" indent="0">
              <a:lnSpc>
                <a:spcPct val="100000"/>
              </a:lnSpc>
              <a:spcBef>
                <a:spcPts val="600"/>
              </a:spcBef>
              <a:buNone/>
            </a:pPr>
            <a:r>
              <a:rPr lang="en-US" altLang="zh-CN" dirty="0">
                <a:solidFill>
                  <a:srgbClr val="00B050"/>
                </a:solidFill>
              </a:rPr>
              <a:t>#include &lt;</a:t>
            </a:r>
            <a:r>
              <a:rPr lang="en-US" altLang="zh-CN" dirty="0" err="1">
                <a:solidFill>
                  <a:srgbClr val="00B050"/>
                </a:solidFill>
              </a:rPr>
              <a:t>stdlib.h</a:t>
            </a:r>
            <a:r>
              <a:rPr lang="en-US" altLang="zh-CN" dirty="0">
                <a:solidFill>
                  <a:srgbClr val="00B050"/>
                </a:solidFill>
              </a:rPr>
              <a:t>&gt;</a:t>
            </a:r>
          </a:p>
          <a:p>
            <a:pPr marL="806450" lvl="1" indent="0">
              <a:lnSpc>
                <a:spcPct val="100000"/>
              </a:lnSpc>
              <a:spcBef>
                <a:spcPts val="600"/>
              </a:spcBef>
              <a:buNone/>
            </a:pPr>
            <a:r>
              <a:rPr lang="en-US" altLang="zh-CN" dirty="0">
                <a:solidFill>
                  <a:srgbClr val="0070C0"/>
                </a:solidFill>
              </a:rPr>
              <a:t>void free(void *pb);</a:t>
            </a:r>
          </a:p>
          <a:p>
            <a:pPr>
              <a:lnSpc>
                <a:spcPct val="100000"/>
              </a:lnSpc>
              <a:spcBef>
                <a:spcPts val="600"/>
              </a:spcBef>
            </a:pPr>
            <a:r>
              <a:rPr lang="zh-CN" altLang="en-US" dirty="0"/>
              <a:t>常用调用方法</a:t>
            </a:r>
            <a:endParaRPr lang="en-US" altLang="zh-CN" dirty="0"/>
          </a:p>
          <a:p>
            <a:pPr marL="806450" lvl="1" indent="0">
              <a:lnSpc>
                <a:spcPct val="100000"/>
              </a:lnSpc>
              <a:spcBef>
                <a:spcPts val="600"/>
              </a:spcBef>
              <a:buNone/>
            </a:pPr>
            <a:r>
              <a:rPr lang="en-US" altLang="zh-CN" dirty="0"/>
              <a:t>free(p);</a:t>
            </a:r>
            <a:endParaRPr lang="zh-CN" altLang="en-US" dirty="0">
              <a:solidFill>
                <a:srgbClr val="00B050"/>
              </a:solidFill>
            </a:endParaRPr>
          </a:p>
          <a:p>
            <a:pPr>
              <a:lnSpc>
                <a:spcPct val="100000"/>
              </a:lnSpc>
              <a:spcBef>
                <a:spcPts val="600"/>
              </a:spcBef>
            </a:pPr>
            <a:endParaRPr lang="en-US" altLang="zh-CN" dirty="0"/>
          </a:p>
          <a:p>
            <a:pPr>
              <a:lnSpc>
                <a:spcPct val="100000"/>
              </a:lnSpc>
              <a:spcBef>
                <a:spcPts val="600"/>
              </a:spcBef>
            </a:pPr>
            <a:r>
              <a:rPr lang="zh-CN" altLang="en-US" dirty="0"/>
              <a:t>注意：</a:t>
            </a:r>
            <a:endParaRPr lang="en-US" altLang="zh-CN" dirty="0"/>
          </a:p>
          <a:p>
            <a:pPr lvl="1">
              <a:lnSpc>
                <a:spcPct val="100000"/>
              </a:lnSpc>
              <a:spcBef>
                <a:spcPts val="600"/>
              </a:spcBef>
            </a:pPr>
            <a:r>
              <a:rPr lang="en-US" altLang="zh-CN" dirty="0"/>
              <a:t>free</a:t>
            </a:r>
            <a:r>
              <a:rPr lang="zh-CN" altLang="en-US" dirty="0"/>
              <a:t>只能释放</a:t>
            </a:r>
            <a:r>
              <a:rPr lang="en-US" altLang="zh-CN" dirty="0"/>
              <a:t>malloc</a:t>
            </a:r>
            <a:r>
              <a:rPr lang="zh-CN" altLang="en-US" dirty="0"/>
              <a:t>分配的内存，不能对随便一个指针都应用</a:t>
            </a:r>
            <a:r>
              <a:rPr lang="en-US" altLang="zh-CN" dirty="0"/>
              <a:t>free</a:t>
            </a:r>
          </a:p>
          <a:p>
            <a:pPr lvl="1">
              <a:lnSpc>
                <a:spcPct val="100000"/>
              </a:lnSpc>
              <a:spcBef>
                <a:spcPts val="600"/>
              </a:spcBef>
            </a:pPr>
            <a:r>
              <a:rPr lang="zh-CN" altLang="en-US" dirty="0"/>
              <a:t>首地址保存好，否则内存无法释放，将造成</a:t>
            </a:r>
            <a:r>
              <a:rPr lang="zh-CN" altLang="en-US" dirty="0">
                <a:solidFill>
                  <a:srgbClr val="FF0000"/>
                </a:solidFill>
              </a:rPr>
              <a:t>内存泄漏</a:t>
            </a:r>
            <a:endParaRPr lang="en-US" altLang="zh-CN" dirty="0"/>
          </a:p>
          <a:p>
            <a:endParaRPr lang="zh-CN" altLang="en-US" dirty="0"/>
          </a:p>
        </p:txBody>
      </p:sp>
    </p:spTree>
    <p:extLst>
      <p:ext uri="{BB962C8B-B14F-4D97-AF65-F5344CB8AC3E}">
        <p14:creationId xmlns:p14="http://schemas.microsoft.com/office/powerpoint/2010/main" val="4100460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DB79F-2D7C-4775-A400-EB9142B74871}"/>
              </a:ext>
            </a:extLst>
          </p:cNvPr>
          <p:cNvSpPr>
            <a:spLocks noGrp="1"/>
          </p:cNvSpPr>
          <p:nvPr>
            <p:ph type="title"/>
          </p:nvPr>
        </p:nvSpPr>
        <p:spPr/>
        <p:txBody>
          <a:bodyPr/>
          <a:lstStyle/>
          <a:p>
            <a:r>
              <a:rPr lang="zh-CN" altLang="en-US" dirty="0"/>
              <a:t>动态分配空间</a:t>
            </a:r>
          </a:p>
        </p:txBody>
      </p:sp>
      <p:sp>
        <p:nvSpPr>
          <p:cNvPr id="3" name="文本占位符 2">
            <a:extLst>
              <a:ext uri="{FF2B5EF4-FFF2-40B4-BE49-F238E27FC236}">
                <a16:creationId xmlns:a16="http://schemas.microsoft.com/office/drawing/2014/main" id="{A035322E-FC81-43D5-8287-1A0C208F1AF0}"/>
              </a:ext>
            </a:extLst>
          </p:cNvPr>
          <p:cNvSpPr>
            <a:spLocks noGrp="1"/>
          </p:cNvSpPr>
          <p:nvPr>
            <p:ph type="body" sz="quarter" idx="10"/>
          </p:nvPr>
        </p:nvSpPr>
        <p:spPr/>
        <p:txBody>
          <a:bodyPr/>
          <a:lstStyle/>
          <a:p>
            <a:r>
              <a:rPr lang="zh-CN" altLang="en-US" dirty="0"/>
              <a:t>如果内存释放过早，可能造成</a:t>
            </a:r>
            <a:r>
              <a:rPr lang="zh-CN" altLang="en-US" dirty="0">
                <a:solidFill>
                  <a:srgbClr val="FF0000"/>
                </a:solidFill>
              </a:rPr>
              <a:t>悬空引用</a:t>
            </a:r>
            <a:endParaRPr lang="en-US" altLang="zh-CN" dirty="0">
              <a:solidFill>
                <a:srgbClr val="FF0000"/>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endParaRPr lang="en-US" altLang="zh-CN" dirty="0">
              <a:solidFill>
                <a:schemeClr val="accent6"/>
              </a:solidFill>
            </a:endParaRPr>
          </a:p>
          <a:p>
            <a:r>
              <a:rPr lang="zh-CN" altLang="en-US" dirty="0">
                <a:solidFill>
                  <a:srgbClr val="C00000"/>
                </a:solidFill>
              </a:rPr>
              <a:t>必须谨慎处理指向</a:t>
            </a:r>
            <a:r>
              <a:rPr lang="en-US" altLang="zh-CN" dirty="0">
                <a:solidFill>
                  <a:srgbClr val="C00000"/>
                </a:solidFill>
              </a:rPr>
              <a:t>malloc</a:t>
            </a:r>
            <a:r>
              <a:rPr lang="zh-CN" altLang="en-US" dirty="0">
                <a:solidFill>
                  <a:srgbClr val="C00000"/>
                </a:solidFill>
              </a:rPr>
              <a:t>分配空间的指针</a:t>
            </a:r>
            <a:endParaRPr lang="en-US" altLang="zh-CN" dirty="0">
              <a:solidFill>
                <a:srgbClr val="C00000"/>
              </a:solidFill>
            </a:endParaRPr>
          </a:p>
        </p:txBody>
      </p:sp>
      <p:sp>
        <p:nvSpPr>
          <p:cNvPr id="4" name="卷形: 垂直 3">
            <a:extLst>
              <a:ext uri="{FF2B5EF4-FFF2-40B4-BE49-F238E27FC236}">
                <a16:creationId xmlns:a16="http://schemas.microsoft.com/office/drawing/2014/main" id="{C83B21C8-E1CC-4EAF-8919-77A88FCB3915}"/>
              </a:ext>
            </a:extLst>
          </p:cNvPr>
          <p:cNvSpPr/>
          <p:nvPr/>
        </p:nvSpPr>
        <p:spPr bwMode="auto">
          <a:xfrm>
            <a:off x="187573" y="1431604"/>
            <a:ext cx="3941525" cy="3994792"/>
          </a:xfrm>
          <a:prstGeom prst="verticalScroll">
            <a:avLst>
              <a:gd name="adj" fmla="val 351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void main() {</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int *a=(int *)malloc(40);</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free(a);</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...*(a+5)...;</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	......</a:t>
            </a:r>
          </a:p>
          <a:p>
            <a:pPr>
              <a:tabLst>
                <a:tab pos="361950" algn="l"/>
                <a:tab pos="534988" algn="l"/>
              </a:tabLst>
            </a:pP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5" name="Text Box 5">
            <a:extLst>
              <a:ext uri="{FF2B5EF4-FFF2-40B4-BE49-F238E27FC236}">
                <a16:creationId xmlns:a16="http://schemas.microsoft.com/office/drawing/2014/main" id="{A6605BF1-F5D8-4A31-8730-B06F64C18FAC}"/>
              </a:ext>
            </a:extLst>
          </p:cNvPr>
          <p:cNvSpPr txBox="1">
            <a:spLocks noChangeArrowheads="1"/>
          </p:cNvSpPr>
          <p:nvPr/>
        </p:nvSpPr>
        <p:spPr bwMode="auto">
          <a:xfrm>
            <a:off x="2139198" y="3110360"/>
            <a:ext cx="75533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ctr"/>
            <a:r>
              <a:rPr lang="en-US" altLang="zh-CN" sz="6000" dirty="0">
                <a:solidFill>
                  <a:srgbClr val="FF0000"/>
                </a:solidFill>
                <a:latin typeface="宋体" panose="02010600030101010101" pitchFamily="2" charset="-122"/>
              </a:rPr>
              <a:t>×</a:t>
            </a:r>
            <a:endParaRPr lang="en-US" altLang="zh-CN" sz="2400" dirty="0">
              <a:solidFill>
                <a:srgbClr val="FF0000"/>
              </a:solidFill>
              <a:latin typeface="宋体" panose="02010600030101010101" pitchFamily="2" charset="-122"/>
            </a:endParaRPr>
          </a:p>
        </p:txBody>
      </p:sp>
      <p:sp>
        <p:nvSpPr>
          <p:cNvPr id="6" name="卷形: 垂直 5">
            <a:extLst>
              <a:ext uri="{FF2B5EF4-FFF2-40B4-BE49-F238E27FC236}">
                <a16:creationId xmlns:a16="http://schemas.microsoft.com/office/drawing/2014/main" id="{45335F93-8B66-49AD-81AF-79D3D6174417}"/>
              </a:ext>
            </a:extLst>
          </p:cNvPr>
          <p:cNvSpPr/>
          <p:nvPr/>
        </p:nvSpPr>
        <p:spPr bwMode="auto">
          <a:xfrm>
            <a:off x="8015324" y="1431604"/>
            <a:ext cx="3941525" cy="3994792"/>
          </a:xfrm>
          <a:prstGeom prst="verticalScroll">
            <a:avLst>
              <a:gd name="adj" fmla="val 406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tabLst>
                <a:tab pos="361950" algn="l"/>
              </a:tabLst>
            </a:pPr>
            <a:r>
              <a:rPr lang="en-US" altLang="zh-CN" sz="2400" dirty="0">
                <a:latin typeface="Times New Roman" panose="02020603050405020304" pitchFamily="18" charset="0"/>
                <a:cs typeface="Times New Roman" panose="02020603050405020304" pitchFamily="18" charset="0"/>
              </a:rPr>
              <a:t>int *fun() {</a:t>
            </a:r>
          </a:p>
          <a:p>
            <a:pPr>
              <a:tabLst>
                <a:tab pos="361950" algn="l"/>
              </a:tabLst>
            </a:pPr>
            <a:r>
              <a:rPr lang="en-US" altLang="zh-CN" sz="2400" dirty="0">
                <a:latin typeface="Times New Roman" panose="02020603050405020304" pitchFamily="18" charset="0"/>
                <a:cs typeface="Times New Roman" panose="02020603050405020304" pitchFamily="18" charset="0"/>
              </a:rPr>
              <a:t>	int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a=(int *)malloc(40);</a:t>
            </a:r>
          </a:p>
          <a:p>
            <a:pPr>
              <a:tabLst>
                <a:tab pos="361950" algn="l"/>
              </a:tabLst>
            </a:pPr>
            <a:r>
              <a:rPr lang="en-US" altLang="zh-CN" sz="2400" dirty="0">
                <a:latin typeface="Times New Roman" panose="02020603050405020304" pitchFamily="18" charset="0"/>
                <a:cs typeface="Times New Roman" panose="02020603050405020304" pitchFamily="18" charset="0"/>
              </a:rPr>
              <a:t>	return(a);</a:t>
            </a:r>
          </a:p>
          <a:p>
            <a:pPr>
              <a:tabLst>
                <a:tab pos="361950" algn="l"/>
              </a:tabLst>
            </a:pPr>
            <a:r>
              <a:rPr lang="en-US" altLang="zh-CN" sz="2400" dirty="0">
                <a:latin typeface="Times New Roman" panose="02020603050405020304" pitchFamily="18" charset="0"/>
                <a:cs typeface="Times New Roman" panose="02020603050405020304" pitchFamily="18" charset="0"/>
              </a:rPr>
              <a:t>}</a:t>
            </a:r>
          </a:p>
          <a:p>
            <a:pPr>
              <a:tabLst>
                <a:tab pos="361950" algn="l"/>
              </a:tabLst>
            </a:pPr>
            <a:r>
              <a:rPr lang="en-US" altLang="zh-CN" sz="2400" dirty="0">
                <a:latin typeface="Times New Roman" panose="02020603050405020304" pitchFamily="18" charset="0"/>
                <a:cs typeface="Times New Roman" panose="02020603050405020304" pitchFamily="18" charset="0"/>
              </a:rPr>
              <a:t>void main() {</a:t>
            </a:r>
          </a:p>
          <a:p>
            <a:pPr>
              <a:tabLst>
                <a:tab pos="361950" algn="l"/>
              </a:tabLst>
            </a:pPr>
            <a:r>
              <a:rPr lang="en-US" altLang="zh-CN" sz="2400" dirty="0">
                <a:latin typeface="Times New Roman" panose="02020603050405020304" pitchFamily="18" charset="0"/>
                <a:cs typeface="Times New Roman" panose="02020603050405020304" pitchFamily="18" charset="0"/>
              </a:rPr>
              <a:t>	int *b;</a:t>
            </a:r>
          </a:p>
          <a:p>
            <a:pPr>
              <a:tabLst>
                <a:tab pos="361950" algn="l"/>
              </a:tabLst>
            </a:pPr>
            <a:r>
              <a:rPr lang="en-US" altLang="zh-CN" sz="2400" dirty="0">
                <a:latin typeface="Times New Roman" panose="02020603050405020304" pitchFamily="18" charset="0"/>
                <a:cs typeface="Times New Roman" panose="02020603050405020304" pitchFamily="18" charset="0"/>
              </a:rPr>
              <a:t>	b=fun();</a:t>
            </a:r>
          </a:p>
          <a:p>
            <a:pPr>
              <a:tabLst>
                <a:tab pos="361950" algn="l"/>
              </a:tabLst>
            </a:pPr>
            <a:r>
              <a:rPr lang="en-US" altLang="zh-CN" sz="2400" dirty="0">
                <a:latin typeface="Times New Roman" panose="02020603050405020304" pitchFamily="18" charset="0"/>
                <a:cs typeface="Times New Roman" panose="02020603050405020304" pitchFamily="18" charset="0"/>
              </a:rPr>
              <a:t>	...b[2]...;</a:t>
            </a:r>
          </a:p>
          <a:p>
            <a:pPr>
              <a:tabLst>
                <a:tab pos="361950" algn="l"/>
              </a:tabLst>
            </a:pPr>
            <a:r>
              <a:rPr lang="en-US" altLang="zh-CN" sz="2400" dirty="0">
                <a:latin typeface="Times New Roman" panose="02020603050405020304" pitchFamily="18" charset="0"/>
                <a:cs typeface="Times New Roman" panose="02020603050405020304" pitchFamily="18" charset="0"/>
              </a:rPr>
              <a:t>	free(b);</a:t>
            </a:r>
          </a:p>
          <a:p>
            <a:pPr>
              <a:tabLst>
                <a:tab pos="361950" algn="l"/>
              </a:tabLst>
            </a:pP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7" name="Text Box 6">
            <a:extLst>
              <a:ext uri="{FF2B5EF4-FFF2-40B4-BE49-F238E27FC236}">
                <a16:creationId xmlns:a16="http://schemas.microsoft.com/office/drawing/2014/main" id="{32904681-8605-4416-98D3-9AB3B593D5E3}"/>
              </a:ext>
            </a:extLst>
          </p:cNvPr>
          <p:cNvSpPr txBox="1">
            <a:spLocks noChangeArrowheads="1"/>
          </p:cNvSpPr>
          <p:nvPr/>
        </p:nvSpPr>
        <p:spPr bwMode="auto">
          <a:xfrm>
            <a:off x="9630972" y="3815497"/>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dirty="0">
                <a:solidFill>
                  <a:schemeClr val="hlink"/>
                </a:solidFill>
                <a:latin typeface="宋体" panose="02010600030101010101" pitchFamily="2" charset="-122"/>
              </a:rPr>
              <a:t>√</a:t>
            </a:r>
          </a:p>
        </p:txBody>
      </p:sp>
      <p:sp>
        <p:nvSpPr>
          <p:cNvPr id="8" name="卷形: 垂直 7">
            <a:extLst>
              <a:ext uri="{FF2B5EF4-FFF2-40B4-BE49-F238E27FC236}">
                <a16:creationId xmlns:a16="http://schemas.microsoft.com/office/drawing/2014/main" id="{FE3788C8-6472-49DA-A9CB-A5247A285ECF}"/>
              </a:ext>
            </a:extLst>
          </p:cNvPr>
          <p:cNvSpPr/>
          <p:nvPr/>
        </p:nvSpPr>
        <p:spPr bwMode="auto">
          <a:xfrm>
            <a:off x="4098852" y="1431604"/>
            <a:ext cx="3916472" cy="3994792"/>
          </a:xfrm>
          <a:prstGeom prst="verticalScroll">
            <a:avLst>
              <a:gd name="adj" fmla="val 406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tabLst>
                <a:tab pos="361950" algn="l"/>
              </a:tabLst>
            </a:pPr>
            <a:r>
              <a:rPr lang="en-US" altLang="zh-CN" sz="2400" dirty="0">
                <a:latin typeface="Times New Roman" panose="02020603050405020304" pitchFamily="18" charset="0"/>
                <a:cs typeface="Times New Roman" panose="02020603050405020304" pitchFamily="18" charset="0"/>
              </a:rPr>
              <a:t>int *fun() {</a:t>
            </a:r>
          </a:p>
          <a:p>
            <a:pPr>
              <a:tabLst>
                <a:tab pos="361950" algn="l"/>
              </a:tabLst>
            </a:pPr>
            <a:r>
              <a:rPr lang="en-US" altLang="zh-CN" sz="2400" dirty="0">
                <a:latin typeface="Times New Roman" panose="02020603050405020304" pitchFamily="18" charset="0"/>
                <a:cs typeface="Times New Roman" panose="02020603050405020304" pitchFamily="18" charset="0"/>
              </a:rPr>
              <a:t>	int a=5;</a:t>
            </a:r>
          </a:p>
          <a:p>
            <a:pPr>
              <a:tabLst>
                <a:tab pos="361950" algn="l"/>
              </a:tabLst>
            </a:pPr>
            <a:r>
              <a:rPr lang="en-US" altLang="zh-CN" sz="2400" dirty="0">
                <a:latin typeface="Times New Roman" panose="02020603050405020304" pitchFamily="18" charset="0"/>
                <a:cs typeface="Times New Roman" panose="02020603050405020304" pitchFamily="18" charset="0"/>
              </a:rPr>
              <a:t>	return(&amp;a);</a:t>
            </a:r>
          </a:p>
          <a:p>
            <a:pPr>
              <a:tabLst>
                <a:tab pos="361950" algn="l"/>
              </a:tabLst>
            </a:pPr>
            <a:r>
              <a:rPr lang="en-US" altLang="zh-CN" sz="2400" dirty="0">
                <a:latin typeface="Times New Roman" panose="02020603050405020304" pitchFamily="18" charset="0"/>
                <a:cs typeface="Times New Roman" panose="02020603050405020304" pitchFamily="18" charset="0"/>
              </a:rPr>
              <a:t>}</a:t>
            </a:r>
          </a:p>
          <a:p>
            <a:pPr>
              <a:tabLst>
                <a:tab pos="361950" algn="l"/>
              </a:tabLst>
            </a:pPr>
            <a:r>
              <a:rPr lang="en-US" altLang="zh-CN" sz="2400" dirty="0">
                <a:latin typeface="Times New Roman" panose="02020603050405020304" pitchFamily="18" charset="0"/>
                <a:cs typeface="Times New Roman" panose="02020603050405020304" pitchFamily="18" charset="0"/>
              </a:rPr>
              <a:t>void main() {</a:t>
            </a:r>
          </a:p>
          <a:p>
            <a:pPr>
              <a:tabLst>
                <a:tab pos="361950" algn="l"/>
              </a:tabLst>
            </a:pPr>
            <a:r>
              <a:rPr lang="en-US" altLang="zh-CN" sz="2400" dirty="0">
                <a:latin typeface="Times New Roman" panose="02020603050405020304" pitchFamily="18" charset="0"/>
                <a:cs typeface="Times New Roman" panose="02020603050405020304" pitchFamily="18" charset="0"/>
              </a:rPr>
              <a:t>	int *b;</a:t>
            </a:r>
          </a:p>
          <a:p>
            <a:pPr>
              <a:tabLst>
                <a:tab pos="361950" algn="l"/>
              </a:tabLst>
            </a:pPr>
            <a:r>
              <a:rPr lang="en-US" altLang="zh-CN" sz="2400" dirty="0">
                <a:latin typeface="Times New Roman" panose="02020603050405020304" pitchFamily="18" charset="0"/>
                <a:cs typeface="Times New Roman" panose="02020603050405020304" pitchFamily="18" charset="0"/>
              </a:rPr>
              <a:t>	b=fun();</a:t>
            </a:r>
          </a:p>
          <a:p>
            <a:pPr>
              <a:tabLst>
                <a:tab pos="361950" algn="l"/>
              </a:tabLst>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p>
          <a:p>
            <a:pPr>
              <a:tabLst>
                <a:tab pos="361950" algn="l"/>
              </a:tabLst>
            </a:pPr>
            <a:r>
              <a:rPr lang="en-US" altLang="zh-CN" sz="2400" dirty="0">
                <a:latin typeface="Times New Roman" panose="02020603050405020304" pitchFamily="18" charset="0"/>
                <a:cs typeface="Times New Roman" panose="02020603050405020304" pitchFamily="18" charset="0"/>
              </a:rPr>
              <a:t>	......</a:t>
            </a:r>
          </a:p>
          <a:p>
            <a:pPr>
              <a:tabLst>
                <a:tab pos="361950" algn="l"/>
              </a:tabLst>
            </a:pP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9" name="Text Box 5">
            <a:extLst>
              <a:ext uri="{FF2B5EF4-FFF2-40B4-BE49-F238E27FC236}">
                <a16:creationId xmlns:a16="http://schemas.microsoft.com/office/drawing/2014/main" id="{C47B1BA2-F0A4-46C3-864D-BF5373F58439}"/>
              </a:ext>
            </a:extLst>
          </p:cNvPr>
          <p:cNvSpPr txBox="1">
            <a:spLocks noChangeArrowheads="1"/>
          </p:cNvSpPr>
          <p:nvPr/>
        </p:nvSpPr>
        <p:spPr bwMode="auto">
          <a:xfrm>
            <a:off x="5723762" y="3815497"/>
            <a:ext cx="75533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en-US" altLang="zh-CN" sz="6000" dirty="0">
                <a:solidFill>
                  <a:srgbClr val="FF0000"/>
                </a:solidFill>
                <a:latin typeface="宋体" panose="02010600030101010101" pitchFamily="2" charset="-122"/>
              </a:rPr>
              <a:t>×</a:t>
            </a:r>
            <a:endParaRPr lang="en-US" altLang="zh-CN" sz="2400" dirty="0">
              <a:solidFill>
                <a:srgbClr val="FF0000"/>
              </a:solidFill>
              <a:latin typeface="宋体" panose="02010600030101010101" pitchFamily="2" charset="-122"/>
            </a:endParaRPr>
          </a:p>
        </p:txBody>
      </p:sp>
    </p:spTree>
    <p:extLst>
      <p:ext uri="{BB962C8B-B14F-4D97-AF65-F5344CB8AC3E}">
        <p14:creationId xmlns:p14="http://schemas.microsoft.com/office/powerpoint/2010/main" val="2650283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1DB99-E144-4D3D-8C07-AA0F47550481}"/>
              </a:ext>
            </a:extLst>
          </p:cNvPr>
          <p:cNvSpPr>
            <a:spLocks noGrp="1"/>
          </p:cNvSpPr>
          <p:nvPr>
            <p:ph type="title"/>
          </p:nvPr>
        </p:nvSpPr>
        <p:spPr/>
        <p:txBody>
          <a:bodyPr/>
          <a:lstStyle/>
          <a:p>
            <a:r>
              <a:rPr lang="zh-CN" altLang="en-US" dirty="0"/>
              <a:t>动态分配空间</a:t>
            </a:r>
          </a:p>
        </p:txBody>
      </p:sp>
      <p:sp>
        <p:nvSpPr>
          <p:cNvPr id="3" name="文本占位符 2">
            <a:extLst>
              <a:ext uri="{FF2B5EF4-FFF2-40B4-BE49-F238E27FC236}">
                <a16:creationId xmlns:a16="http://schemas.microsoft.com/office/drawing/2014/main" id="{D6F386B5-6372-4FCB-880B-C11DF51BA26D}"/>
              </a:ext>
            </a:extLst>
          </p:cNvPr>
          <p:cNvSpPr>
            <a:spLocks noGrp="1"/>
          </p:cNvSpPr>
          <p:nvPr>
            <p:ph type="body" sz="quarter" idx="10"/>
          </p:nvPr>
        </p:nvSpPr>
        <p:spPr/>
        <p:txBody>
          <a:bodyPr/>
          <a:lstStyle/>
          <a:p>
            <a:r>
              <a:rPr lang="zh-CN" altLang="en-US" dirty="0"/>
              <a:t>结构体中的可变长数组</a:t>
            </a:r>
            <a:endParaRPr lang="en-US" altLang="zh-CN" dirty="0"/>
          </a:p>
          <a:p>
            <a:pPr lvl="1"/>
            <a:r>
              <a:rPr lang="zh-CN" altLang="en-US" dirty="0"/>
              <a:t>动态数组放在结构体末尾</a:t>
            </a:r>
            <a:endParaRPr lang="en-US" altLang="zh-CN" dirty="0"/>
          </a:p>
          <a:p>
            <a:pPr lvl="1"/>
            <a:r>
              <a:rPr lang="zh-CN" altLang="en-US" dirty="0"/>
              <a:t>例如</a:t>
            </a:r>
          </a:p>
          <a:p>
            <a:endParaRPr lang="zh-CN" altLang="en-US" dirty="0"/>
          </a:p>
        </p:txBody>
      </p:sp>
      <p:sp>
        <p:nvSpPr>
          <p:cNvPr id="4" name="卷形: 垂直 3">
            <a:extLst>
              <a:ext uri="{FF2B5EF4-FFF2-40B4-BE49-F238E27FC236}">
                <a16:creationId xmlns:a16="http://schemas.microsoft.com/office/drawing/2014/main" id="{E351C92A-C31F-4C2F-8206-D97C2C077FAB}"/>
              </a:ext>
            </a:extLst>
          </p:cNvPr>
          <p:cNvSpPr/>
          <p:nvPr/>
        </p:nvSpPr>
        <p:spPr bwMode="auto">
          <a:xfrm>
            <a:off x="2208460" y="2211948"/>
            <a:ext cx="6429281" cy="4001646"/>
          </a:xfrm>
          <a:prstGeom prst="verticalScroll">
            <a:avLst>
              <a:gd name="adj" fmla="val 307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typedef struct {</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a;</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char </a:t>
            </a:r>
            <a:r>
              <a:rPr lang="en-US" altLang="zh-CN" sz="24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buf</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或者</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char </a:t>
            </a:r>
            <a:r>
              <a:rPr lang="en-US" altLang="zh-CN" sz="2400" dirty="0" err="1">
                <a:solidFill>
                  <a:srgbClr val="00B050"/>
                </a:solidFill>
                <a:latin typeface="Times New Roman" panose="02020603050405020304" pitchFamily="18" charset="0"/>
                <a:ea typeface="楷体" panose="02010609060101010101" pitchFamily="49" charset="-122"/>
                <a:cs typeface="Times New Roman" panose="02020603050405020304" pitchFamily="18" charset="0"/>
              </a:rPr>
              <a:t>buf</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}Node;</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Node *p =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(Node *)malloc(</a:t>
            </a:r>
            <a:r>
              <a:rPr lang="en-US" altLang="zh-CN" sz="24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sizeof</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(Node) + 16)</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p-&gt;</a:t>
            </a:r>
            <a:r>
              <a:rPr lang="en-US" altLang="zh-CN" sz="24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buf</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p>
          <a:p>
            <a:pPr>
              <a:tabLst>
                <a:tab pos="53498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a:tabLst>
                <a:tab pos="534988" algn="l"/>
              </a:tabLst>
            </a:pP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free(p);</a:t>
            </a:r>
            <a:endPar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BE6BC0B4-81A4-4417-9110-C9E96C38AAF0}"/>
              </a:ext>
            </a:extLst>
          </p:cNvPr>
          <p:cNvSpPr/>
          <p:nvPr/>
        </p:nvSpPr>
        <p:spPr>
          <a:xfrm>
            <a:off x="8637741" y="2760576"/>
            <a:ext cx="2117887"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(Node)=4</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1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49468-E71F-4384-B14E-2BF15D3C5C99}"/>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8E67CE2F-5B91-4F42-A01D-4CF0FBEBC1B4}"/>
              </a:ext>
            </a:extLst>
          </p:cNvPr>
          <p:cNvSpPr>
            <a:spLocks noGrp="1"/>
          </p:cNvSpPr>
          <p:nvPr>
            <p:ph type="body" sz="quarter" idx="10"/>
          </p:nvPr>
        </p:nvSpPr>
        <p:spPr/>
        <p:txBody>
          <a:bodyPr/>
          <a:lstStyle/>
          <a:p>
            <a:r>
              <a:rPr lang="zh-CN" altLang="en-US" dirty="0">
                <a:latin typeface="楷体" panose="02010609060101010101" pitchFamily="49" charset="-122"/>
              </a:rPr>
              <a:t>考虑一个问题：如何表示一个班级全体学生的各科成绩？</a:t>
            </a:r>
            <a:endParaRPr lang="en-US" altLang="zh-CN" dirty="0">
              <a:latin typeface="楷体" panose="02010609060101010101" pitchFamily="49" charset="-122"/>
            </a:endParaRPr>
          </a:p>
          <a:p>
            <a:pPr lvl="1"/>
            <a:r>
              <a:rPr lang="zh-CN" altLang="en-US" dirty="0"/>
              <a:t>用一个二维数组 </a:t>
            </a:r>
            <a:r>
              <a:rPr lang="en-US" altLang="zh-CN" dirty="0"/>
              <a:t>float score[50][6];</a:t>
            </a:r>
          </a:p>
          <a:p>
            <a:r>
              <a:rPr lang="zh-CN" altLang="en-US" dirty="0"/>
              <a:t>如果需要同时记录学生的学号和名字呢？</a:t>
            </a:r>
            <a:endParaRPr lang="en-US" altLang="zh-CN" dirty="0"/>
          </a:p>
          <a:p>
            <a:pPr lvl="1"/>
            <a:r>
              <a:rPr lang="zh-CN" altLang="en-US" dirty="0"/>
              <a:t>再增加一个长整型数组 </a:t>
            </a:r>
            <a:r>
              <a:rPr lang="en-US" altLang="zh-CN" dirty="0"/>
              <a:t>long number[50]; </a:t>
            </a:r>
            <a:r>
              <a:rPr lang="zh-CN" altLang="en-US" dirty="0"/>
              <a:t>和一个字符数组 </a:t>
            </a:r>
            <a:r>
              <a:rPr lang="en-US" altLang="zh-CN" dirty="0"/>
              <a:t>char name[50][16];</a:t>
            </a:r>
          </a:p>
          <a:p>
            <a:r>
              <a:rPr lang="zh-CN" altLang="en-US" dirty="0"/>
              <a:t>如果有的科目成绩是</a:t>
            </a:r>
            <a:r>
              <a:rPr lang="en-US" altLang="zh-CN" dirty="0"/>
              <a:t>A</a:t>
            </a:r>
            <a:r>
              <a:rPr lang="zh-CN" altLang="en-US" dirty="0"/>
              <a:t>、</a:t>
            </a:r>
            <a:r>
              <a:rPr lang="en-US" altLang="zh-CN" dirty="0"/>
              <a:t>B</a:t>
            </a:r>
            <a:r>
              <a:rPr lang="zh-CN" altLang="en-US" dirty="0"/>
              <a:t>、</a:t>
            </a:r>
            <a:r>
              <a:rPr lang="en-US" altLang="zh-CN" dirty="0"/>
              <a:t>C</a:t>
            </a:r>
            <a:r>
              <a:rPr lang="zh-CN" altLang="en-US" dirty="0"/>
              <a:t>，而不是百分制呢？</a:t>
            </a:r>
            <a:endParaRPr lang="en-US" altLang="zh-CN" dirty="0"/>
          </a:p>
          <a:p>
            <a:pPr lvl="1"/>
            <a:r>
              <a:rPr lang="zh-CN" altLang="en-US" dirty="0"/>
              <a:t>为这些科目再单独设置一个二维数组 </a:t>
            </a:r>
            <a:r>
              <a:rPr lang="en-US" altLang="zh-CN" dirty="0"/>
              <a:t>char score2[50][3];</a:t>
            </a:r>
          </a:p>
          <a:p>
            <a:pPr lvl="1"/>
            <a:endParaRPr lang="en-US" altLang="zh-CN" dirty="0"/>
          </a:p>
          <a:p>
            <a:r>
              <a:rPr lang="zh-CN" altLang="en-US" dirty="0">
                <a:solidFill>
                  <a:srgbClr val="C00000"/>
                </a:solidFill>
              </a:rPr>
              <a:t>不同类型的数据不能放在同一个数组中</a:t>
            </a:r>
            <a:r>
              <a:rPr lang="zh-CN" altLang="en-US" dirty="0"/>
              <a:t>，这使得我们不得不采用多个数组来表达同一个对象的多种不同类型属性数据</a:t>
            </a:r>
            <a:endParaRPr lang="en-US" altLang="zh-CN" dirty="0"/>
          </a:p>
          <a:p>
            <a:pPr lvl="1"/>
            <a:r>
              <a:rPr lang="zh-CN" altLang="en-US" dirty="0"/>
              <a:t>程序代码繁琐，可读性差，容易出错，维护困难</a:t>
            </a:r>
            <a:endParaRPr lang="en-US" altLang="zh-CN" dirty="0"/>
          </a:p>
          <a:p>
            <a:endParaRPr lang="zh-CN" altLang="en-US" dirty="0"/>
          </a:p>
        </p:txBody>
      </p:sp>
    </p:spTree>
    <p:extLst>
      <p:ext uri="{BB962C8B-B14F-4D97-AF65-F5344CB8AC3E}">
        <p14:creationId xmlns:p14="http://schemas.microsoft.com/office/powerpoint/2010/main" val="2850513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892FD-3788-477D-82B6-15B43269577E}"/>
              </a:ext>
            </a:extLst>
          </p:cNvPr>
          <p:cNvSpPr>
            <a:spLocks noGrp="1"/>
          </p:cNvSpPr>
          <p:nvPr>
            <p:ph type="title"/>
          </p:nvPr>
        </p:nvSpPr>
        <p:spPr/>
        <p:txBody>
          <a:bodyPr/>
          <a:lstStyle/>
          <a:p>
            <a:r>
              <a:rPr lang="en-US" altLang="zh-CN" dirty="0"/>
              <a:t>malloc</a:t>
            </a:r>
            <a:r>
              <a:rPr lang="zh-CN" altLang="en-US" dirty="0"/>
              <a:t>建立动态数组</a:t>
            </a:r>
          </a:p>
        </p:txBody>
      </p:sp>
      <p:sp>
        <p:nvSpPr>
          <p:cNvPr id="3" name="文本占位符 2">
            <a:extLst>
              <a:ext uri="{FF2B5EF4-FFF2-40B4-BE49-F238E27FC236}">
                <a16:creationId xmlns:a16="http://schemas.microsoft.com/office/drawing/2014/main" id="{0D2CA51E-995A-4588-8D16-FC4DCDE59FAB}"/>
              </a:ext>
            </a:extLst>
          </p:cNvPr>
          <p:cNvSpPr>
            <a:spLocks noGrp="1"/>
          </p:cNvSpPr>
          <p:nvPr>
            <p:ph type="body" sz="quarter" idx="10"/>
          </p:nvPr>
        </p:nvSpPr>
        <p:spPr/>
        <p:txBody>
          <a:bodyPr/>
          <a:lstStyle/>
          <a:p>
            <a:r>
              <a:rPr lang="zh-CN" altLang="en-US" dirty="0"/>
              <a:t>建立一维数组</a:t>
            </a:r>
            <a:endParaRPr lang="en-US" altLang="zh-CN" dirty="0"/>
          </a:p>
          <a:p>
            <a:pPr lvl="1"/>
            <a:r>
              <a:rPr lang="zh-CN" altLang="en-US" dirty="0"/>
              <a:t>定义指向所需数据类型的</a:t>
            </a:r>
            <a:r>
              <a:rPr lang="zh-CN" altLang="en-US" dirty="0">
                <a:solidFill>
                  <a:srgbClr val="0070C0"/>
                </a:solidFill>
              </a:rPr>
              <a:t>指针变量</a:t>
            </a:r>
          </a:p>
          <a:p>
            <a:pPr lvl="1"/>
            <a:r>
              <a:rPr lang="zh-CN" altLang="en-US" dirty="0"/>
              <a:t>按照指定的长度和数据类型</a:t>
            </a:r>
            <a:r>
              <a:rPr lang="zh-CN" altLang="en-US" dirty="0">
                <a:solidFill>
                  <a:srgbClr val="C00000"/>
                </a:solidFill>
              </a:rPr>
              <a:t>申请</a:t>
            </a:r>
            <a:r>
              <a:rPr lang="zh-CN" altLang="en-US" dirty="0"/>
              <a:t>分配存储空间</a:t>
            </a:r>
          </a:p>
          <a:p>
            <a:pPr lvl="1"/>
            <a:r>
              <a:rPr lang="zh-CN" altLang="en-US" dirty="0"/>
              <a:t>将动态分配获取的存储区域首地址</a:t>
            </a:r>
            <a:r>
              <a:rPr lang="zh-CN" altLang="en-US" dirty="0">
                <a:solidFill>
                  <a:srgbClr val="C00000"/>
                </a:solidFill>
              </a:rPr>
              <a:t>强制类型转换</a:t>
            </a:r>
            <a:r>
              <a:rPr lang="zh-CN" altLang="en-US" dirty="0"/>
              <a:t>后赋值给指针变量</a:t>
            </a:r>
          </a:p>
          <a:p>
            <a:pPr lvl="1"/>
            <a:r>
              <a:rPr lang="zh-CN" altLang="en-US" dirty="0"/>
              <a:t>例如：</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使用方法与一般指针相同，也可作为一维数组名使用</a:t>
            </a:r>
            <a:endParaRPr lang="en-US" altLang="zh-CN" dirty="0"/>
          </a:p>
        </p:txBody>
      </p:sp>
      <p:sp>
        <p:nvSpPr>
          <p:cNvPr id="4" name="卷形: 垂直 3">
            <a:extLst>
              <a:ext uri="{FF2B5EF4-FFF2-40B4-BE49-F238E27FC236}">
                <a16:creationId xmlns:a16="http://schemas.microsoft.com/office/drawing/2014/main" id="{AC33E723-2D5B-4F49-ACE3-4990CEC805FB}"/>
              </a:ext>
            </a:extLst>
          </p:cNvPr>
          <p:cNvSpPr/>
          <p:nvPr/>
        </p:nvSpPr>
        <p:spPr bwMode="auto">
          <a:xfrm>
            <a:off x="2273646" y="3092767"/>
            <a:ext cx="6812692" cy="2155284"/>
          </a:xfrm>
          <a:prstGeom prst="verticalScroll">
            <a:avLst>
              <a:gd name="adj" fmla="val 521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88900">
              <a:tabLst>
                <a:tab pos="45243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*pb;</a:t>
            </a:r>
          </a:p>
          <a:p>
            <a:pPr marL="88900">
              <a:tabLst>
                <a:tab pos="45243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if (</a:t>
            </a:r>
            <a:r>
              <a:rPr lang="en-US" altLang="zh-CN" sz="2400" dirty="0">
                <a:solidFill>
                  <a:schemeClr val="accent5"/>
                </a:solidFill>
                <a:latin typeface="Times New Roman" panose="02020603050405020304" pitchFamily="18" charset="0"/>
                <a:ea typeface="楷体" panose="02010609060101010101" pitchFamily="49" charset="-122"/>
                <a:cs typeface="Times New Roman" panose="02020603050405020304" pitchFamily="18" charset="0"/>
              </a:rPr>
              <a:t>pb=(int </a:t>
            </a:r>
            <a:r>
              <a:rPr lang="zh-CN" altLang="en-US" sz="2400" dirty="0">
                <a:solidFill>
                  <a:schemeClr val="accent5"/>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solidFill>
                  <a:schemeClr val="accent5"/>
                </a:solidFill>
                <a:latin typeface="Times New Roman" panose="02020603050405020304" pitchFamily="18" charset="0"/>
                <a:ea typeface="楷体" panose="02010609060101010101" pitchFamily="49" charset="-122"/>
                <a:cs typeface="Times New Roman" panose="02020603050405020304" pitchFamily="18" charset="0"/>
              </a:rPr>
              <a:t>)malloc(n*</a:t>
            </a:r>
            <a:r>
              <a:rPr lang="en-US" altLang="zh-CN" sz="2400" dirty="0" err="1">
                <a:solidFill>
                  <a:schemeClr val="accent5"/>
                </a:solidFill>
                <a:latin typeface="Times New Roman" panose="02020603050405020304" pitchFamily="18" charset="0"/>
                <a:ea typeface="楷体" panose="02010609060101010101" pitchFamily="49" charset="-122"/>
                <a:cs typeface="Times New Roman" panose="02020603050405020304" pitchFamily="18" charset="0"/>
              </a:rPr>
              <a:t>sizeof</a:t>
            </a:r>
            <a:r>
              <a:rPr lang="en-US" altLang="zh-CN" sz="2400" dirty="0">
                <a:solidFill>
                  <a:schemeClr val="accent5"/>
                </a:solidFill>
                <a:latin typeface="Times New Roman" panose="02020603050405020304" pitchFamily="18" charset="0"/>
                <a:ea typeface="楷体" panose="02010609060101010101" pitchFamily="49" charset="-122"/>
                <a:cs typeface="Times New Roman" panose="02020603050405020304" pitchFamily="18" charset="0"/>
              </a:rPr>
              <a:t>(int))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)==NULL) {</a:t>
            </a:r>
          </a:p>
          <a:p>
            <a:pPr marL="88900">
              <a:tabLst>
                <a:tab pos="45243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printf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内存不足</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a:t>
            </a:r>
          </a:p>
          <a:p>
            <a:pPr marL="88900">
              <a:tabLst>
                <a:tab pos="45243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exit(1);</a:t>
            </a:r>
          </a:p>
          <a:p>
            <a:pPr marL="88900">
              <a:tabLst>
                <a:tab pos="452438"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084165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C77CC-7FA0-43BE-A003-8BBEC77A1586}"/>
              </a:ext>
            </a:extLst>
          </p:cNvPr>
          <p:cNvSpPr>
            <a:spLocks noGrp="1"/>
          </p:cNvSpPr>
          <p:nvPr>
            <p:ph type="title"/>
          </p:nvPr>
        </p:nvSpPr>
        <p:spPr/>
        <p:txBody>
          <a:bodyPr/>
          <a:lstStyle/>
          <a:p>
            <a:r>
              <a:rPr lang="en-US" altLang="zh-CN" dirty="0"/>
              <a:t>malloc</a:t>
            </a:r>
            <a:r>
              <a:rPr lang="zh-CN" altLang="en-US" dirty="0"/>
              <a:t>建立动态数组</a:t>
            </a:r>
          </a:p>
        </p:txBody>
      </p:sp>
      <p:sp>
        <p:nvSpPr>
          <p:cNvPr id="3" name="文本占位符 2">
            <a:extLst>
              <a:ext uri="{FF2B5EF4-FFF2-40B4-BE49-F238E27FC236}">
                <a16:creationId xmlns:a16="http://schemas.microsoft.com/office/drawing/2014/main" id="{5167665F-AF2E-424D-86B3-A298FC560E82}"/>
              </a:ext>
            </a:extLst>
          </p:cNvPr>
          <p:cNvSpPr>
            <a:spLocks noGrp="1"/>
          </p:cNvSpPr>
          <p:nvPr>
            <p:ph type="body" sz="quarter" idx="10"/>
          </p:nvPr>
        </p:nvSpPr>
        <p:spPr/>
        <p:txBody>
          <a:bodyPr/>
          <a:lstStyle/>
          <a:p>
            <a:r>
              <a:rPr lang="zh-CN" altLang="en-US" dirty="0"/>
              <a:t>建立二维数组：已知数组的第二维大小</a:t>
            </a:r>
            <a:endParaRPr lang="en-US" altLang="zh-CN" dirty="0"/>
          </a:p>
          <a:p>
            <a:pPr lvl="1"/>
            <a:r>
              <a:rPr lang="zh-CN" altLang="en-US" dirty="0"/>
              <a:t>定义二维数组相应的指针变量</a:t>
            </a:r>
            <a:endParaRPr lang="en-US" altLang="zh-CN" dirty="0"/>
          </a:p>
          <a:p>
            <a:pPr lvl="1"/>
            <a:r>
              <a:rPr lang="zh-CN" altLang="en-US" dirty="0"/>
              <a:t>申请相应的内容空间</a:t>
            </a:r>
            <a:endParaRPr lang="en-US" altLang="zh-CN" dirty="0"/>
          </a:p>
          <a:p>
            <a:pPr lvl="1"/>
            <a:r>
              <a:rPr lang="zh-CN" altLang="en-US" dirty="0"/>
              <a:t>首地址</a:t>
            </a:r>
            <a:r>
              <a:rPr lang="zh-CN" altLang="en-US" dirty="0">
                <a:solidFill>
                  <a:srgbClr val="C00000"/>
                </a:solidFill>
              </a:rPr>
              <a:t>强制类型转换</a:t>
            </a:r>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en-US" altLang="zh-CN" dirty="0">
              <a:solidFill>
                <a:srgbClr val="C00000"/>
              </a:solidFill>
            </a:endParaRPr>
          </a:p>
          <a:p>
            <a:endParaRPr lang="zh-CN" altLang="en-US" dirty="0"/>
          </a:p>
        </p:txBody>
      </p:sp>
      <p:sp>
        <p:nvSpPr>
          <p:cNvPr id="4" name="卷形: 垂直 3">
            <a:extLst>
              <a:ext uri="{FF2B5EF4-FFF2-40B4-BE49-F238E27FC236}">
                <a16:creationId xmlns:a16="http://schemas.microsoft.com/office/drawing/2014/main" id="{EE3A2066-A618-45B1-B1F3-5A84EB6E0605}"/>
              </a:ext>
            </a:extLst>
          </p:cNvPr>
          <p:cNvSpPr/>
          <p:nvPr/>
        </p:nvSpPr>
        <p:spPr bwMode="auto">
          <a:xfrm>
            <a:off x="2047521" y="3020312"/>
            <a:ext cx="7323437" cy="817376"/>
          </a:xfrm>
          <a:prstGeom prst="verticalScroll">
            <a:avLst>
              <a:gd name="adj" fmla="val 1629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int [][10] pb=(int [][10])malloc(5*10*sizeof(int));</a:t>
            </a:r>
          </a:p>
        </p:txBody>
      </p:sp>
      <p:sp>
        <p:nvSpPr>
          <p:cNvPr id="5" name="卷形: 垂直 4">
            <a:extLst>
              <a:ext uri="{FF2B5EF4-FFF2-40B4-BE49-F238E27FC236}">
                <a16:creationId xmlns:a16="http://schemas.microsoft.com/office/drawing/2014/main" id="{ADF2D53D-5994-4328-A76B-B6453471C8A4}"/>
              </a:ext>
            </a:extLst>
          </p:cNvPr>
          <p:cNvSpPr/>
          <p:nvPr/>
        </p:nvSpPr>
        <p:spPr bwMode="auto">
          <a:xfrm>
            <a:off x="2047521" y="4346771"/>
            <a:ext cx="7323437" cy="817376"/>
          </a:xfrm>
          <a:prstGeom prst="verticalScroll">
            <a:avLst>
              <a:gd name="adj" fmla="val 1629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 (*pb)[10] = (int (*)[10]) malloc(5*10*</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sizeof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(int));</a:t>
            </a:r>
          </a:p>
        </p:txBody>
      </p:sp>
      <p:sp>
        <p:nvSpPr>
          <p:cNvPr id="6" name="矩形 5">
            <a:extLst>
              <a:ext uri="{FF2B5EF4-FFF2-40B4-BE49-F238E27FC236}">
                <a16:creationId xmlns:a16="http://schemas.microsoft.com/office/drawing/2014/main" id="{D78B5123-74CB-4A53-8235-36AD40A99AFF}"/>
              </a:ext>
            </a:extLst>
          </p:cNvPr>
          <p:cNvSpPr/>
          <p:nvPr/>
        </p:nvSpPr>
        <p:spPr>
          <a:xfrm>
            <a:off x="5463019" y="3839918"/>
            <a:ext cx="492443" cy="461665"/>
          </a:xfrm>
          <a:prstGeom prst="rect">
            <a:avLst/>
          </a:prstGeom>
        </p:spPr>
        <p:txBody>
          <a:bodyPr wrap="none">
            <a:spAutoFit/>
          </a:bodyPr>
          <a:lstStyle/>
          <a:p>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p>
        </p:txBody>
      </p:sp>
    </p:spTree>
    <p:extLst>
      <p:ext uri="{BB962C8B-B14F-4D97-AF65-F5344CB8AC3E}">
        <p14:creationId xmlns:p14="http://schemas.microsoft.com/office/powerpoint/2010/main" val="2895088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C30EE-AA18-49F5-AE1E-43A416BDA538}"/>
              </a:ext>
            </a:extLst>
          </p:cNvPr>
          <p:cNvSpPr>
            <a:spLocks noGrp="1"/>
          </p:cNvSpPr>
          <p:nvPr>
            <p:ph type="title"/>
          </p:nvPr>
        </p:nvSpPr>
        <p:spPr/>
        <p:txBody>
          <a:bodyPr/>
          <a:lstStyle/>
          <a:p>
            <a:r>
              <a:rPr lang="en-US" altLang="zh-CN" dirty="0"/>
              <a:t>malloc</a:t>
            </a:r>
            <a:r>
              <a:rPr lang="zh-CN" altLang="en-US" dirty="0"/>
              <a:t>建立动态数组</a:t>
            </a:r>
          </a:p>
        </p:txBody>
      </p:sp>
      <p:sp>
        <p:nvSpPr>
          <p:cNvPr id="3" name="文本占位符 2">
            <a:extLst>
              <a:ext uri="{FF2B5EF4-FFF2-40B4-BE49-F238E27FC236}">
                <a16:creationId xmlns:a16="http://schemas.microsoft.com/office/drawing/2014/main" id="{1DB2BAD3-26F8-4907-B4CE-DAAF086C739B}"/>
              </a:ext>
            </a:extLst>
          </p:cNvPr>
          <p:cNvSpPr>
            <a:spLocks noGrp="1"/>
          </p:cNvSpPr>
          <p:nvPr>
            <p:ph type="body" sz="quarter" idx="10"/>
          </p:nvPr>
        </p:nvSpPr>
        <p:spPr/>
        <p:txBody>
          <a:bodyPr/>
          <a:lstStyle/>
          <a:p>
            <a:r>
              <a:rPr lang="zh-CN" altLang="en-US" dirty="0"/>
              <a:t>也可以利用指针数组，构造第二维大小不一致的“数组”</a:t>
            </a:r>
            <a:endParaRPr lang="en-US" altLang="zh-CN" dirty="0"/>
          </a:p>
          <a:p>
            <a:pPr lvl="1"/>
            <a:r>
              <a:rPr lang="zh-CN" altLang="en-US" dirty="0"/>
              <a:t>定义指向指向所需数据类型的</a:t>
            </a:r>
            <a:r>
              <a:rPr lang="zh-CN" altLang="en-US" dirty="0">
                <a:solidFill>
                  <a:srgbClr val="0070C0"/>
                </a:solidFill>
              </a:rPr>
              <a:t>指针的指针变量（二级指针变量）</a:t>
            </a:r>
            <a:endParaRPr lang="en-US" altLang="zh-CN" dirty="0">
              <a:solidFill>
                <a:srgbClr val="0070C0"/>
              </a:solidFill>
            </a:endParaRPr>
          </a:p>
          <a:p>
            <a:pPr lvl="1"/>
            <a:r>
              <a:rPr lang="zh-CN" altLang="en-US" dirty="0"/>
              <a:t>以二维数组的</a:t>
            </a:r>
            <a:r>
              <a:rPr lang="zh-CN" altLang="en-US" dirty="0">
                <a:solidFill>
                  <a:schemeClr val="accent5">
                    <a:lumMod val="75000"/>
                  </a:schemeClr>
                </a:solidFill>
              </a:rPr>
              <a:t>行</a:t>
            </a:r>
            <a:r>
              <a:rPr lang="zh-CN" altLang="en-US" dirty="0"/>
              <a:t>为长度，动态创建</a:t>
            </a:r>
            <a:r>
              <a:rPr lang="zh-CN" altLang="en-US" dirty="0">
                <a:solidFill>
                  <a:schemeClr val="accent5">
                    <a:lumMod val="75000"/>
                  </a:schemeClr>
                </a:solidFill>
              </a:rPr>
              <a:t>一维指针数组</a:t>
            </a:r>
            <a:r>
              <a:rPr lang="zh-CN" altLang="en-US" dirty="0"/>
              <a:t>，并将其首地址赋值给</a:t>
            </a:r>
            <a:r>
              <a:rPr lang="zh-CN" altLang="en-US" dirty="0">
                <a:solidFill>
                  <a:srgbClr val="0070C0"/>
                </a:solidFill>
              </a:rPr>
              <a:t>二级指针变量</a:t>
            </a:r>
          </a:p>
          <a:p>
            <a:pPr lvl="1"/>
            <a:r>
              <a:rPr lang="zh-CN" altLang="en-US" dirty="0"/>
              <a:t>以二维数组的</a:t>
            </a:r>
            <a:r>
              <a:rPr lang="zh-CN" altLang="en-US" dirty="0">
                <a:solidFill>
                  <a:schemeClr val="accent5">
                    <a:lumMod val="75000"/>
                  </a:schemeClr>
                </a:solidFill>
              </a:rPr>
              <a:t>列</a:t>
            </a:r>
            <a:r>
              <a:rPr lang="zh-CN" altLang="en-US" dirty="0"/>
              <a:t>为长度，动态创建</a:t>
            </a:r>
            <a:r>
              <a:rPr lang="zh-CN" altLang="en-US" dirty="0">
                <a:solidFill>
                  <a:schemeClr val="accent5">
                    <a:lumMod val="75000"/>
                  </a:schemeClr>
                </a:solidFill>
              </a:rPr>
              <a:t>若干个</a:t>
            </a:r>
            <a:r>
              <a:rPr lang="zh-CN" altLang="en-US" dirty="0"/>
              <a:t>（由行数决定）</a:t>
            </a:r>
            <a:r>
              <a:rPr lang="zh-CN" altLang="en-US" dirty="0">
                <a:solidFill>
                  <a:schemeClr val="accent5">
                    <a:lumMod val="75000"/>
                  </a:schemeClr>
                </a:solidFill>
              </a:rPr>
              <a:t>一维数组</a:t>
            </a:r>
            <a:r>
              <a:rPr lang="zh-CN" altLang="en-US" dirty="0"/>
              <a:t>，并将其首地址分别赋值给指针数组中的对应元素</a:t>
            </a:r>
            <a:r>
              <a:rPr lang="zh-CN" altLang="en-US" dirty="0">
                <a:solidFill>
                  <a:srgbClr val="0070C0"/>
                </a:solidFill>
              </a:rPr>
              <a:t>（一级指针）</a:t>
            </a:r>
            <a:endParaRPr lang="zh-CN" altLang="en-US" dirty="0"/>
          </a:p>
          <a:p>
            <a:pPr lvl="1"/>
            <a:r>
              <a:rPr lang="zh-CN" altLang="en-US" dirty="0"/>
              <a:t>按二维数组方式或指针方式使用二级指针变量</a:t>
            </a:r>
          </a:p>
          <a:p>
            <a:pPr lvl="1"/>
            <a:endParaRPr lang="zh-CN" altLang="en-US" dirty="0"/>
          </a:p>
          <a:p>
            <a:endParaRPr lang="zh-CN" altLang="en-US" dirty="0"/>
          </a:p>
        </p:txBody>
      </p:sp>
      <p:grpSp>
        <p:nvGrpSpPr>
          <p:cNvPr id="37" name="组合 36">
            <a:extLst>
              <a:ext uri="{FF2B5EF4-FFF2-40B4-BE49-F238E27FC236}">
                <a16:creationId xmlns:a16="http://schemas.microsoft.com/office/drawing/2014/main" id="{9A207D95-527D-4843-9698-2224DF2324AE}"/>
              </a:ext>
            </a:extLst>
          </p:cNvPr>
          <p:cNvGrpSpPr/>
          <p:nvPr/>
        </p:nvGrpSpPr>
        <p:grpSpPr>
          <a:xfrm>
            <a:off x="1798803" y="3840989"/>
            <a:ext cx="8222603" cy="2219475"/>
            <a:chOff x="1909335" y="3810844"/>
            <a:chExt cx="8222603" cy="2219475"/>
          </a:xfrm>
        </p:grpSpPr>
        <p:sp>
          <p:nvSpPr>
            <p:cNvPr id="6" name="矩形 5">
              <a:extLst>
                <a:ext uri="{FF2B5EF4-FFF2-40B4-BE49-F238E27FC236}">
                  <a16:creationId xmlns:a16="http://schemas.microsoft.com/office/drawing/2014/main" id="{3907F9EC-708E-4076-9112-40AA450E6D1C}"/>
                </a:ext>
              </a:extLst>
            </p:cNvPr>
            <p:cNvSpPr/>
            <p:nvPr/>
          </p:nvSpPr>
          <p:spPr>
            <a:xfrm>
              <a:off x="7514896" y="4877022"/>
              <a:ext cx="1054443" cy="329514"/>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58215AF9-1296-4007-B4D1-3BD862C5ACC6}"/>
                </a:ext>
              </a:extLst>
            </p:cNvPr>
            <p:cNvSpPr/>
            <p:nvPr/>
          </p:nvSpPr>
          <p:spPr>
            <a:xfrm>
              <a:off x="7420315" y="3823217"/>
              <a:ext cx="2236510"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若干一维动态数组</a:t>
              </a:r>
            </a:p>
          </p:txBody>
        </p:sp>
        <p:sp>
          <p:nvSpPr>
            <p:cNvPr id="23" name="矩形 22">
              <a:extLst>
                <a:ext uri="{FF2B5EF4-FFF2-40B4-BE49-F238E27FC236}">
                  <a16:creationId xmlns:a16="http://schemas.microsoft.com/office/drawing/2014/main" id="{25280200-53E1-4991-8FDA-8BE9EC36F1B4}"/>
                </a:ext>
              </a:extLst>
            </p:cNvPr>
            <p:cNvSpPr/>
            <p:nvPr/>
          </p:nvSpPr>
          <p:spPr>
            <a:xfrm>
              <a:off x="3003757" y="4217994"/>
              <a:ext cx="1054443" cy="329514"/>
            </a:xfrm>
            <a:prstGeom prst="rect">
              <a:avLst/>
            </a:prstGeom>
            <a:ln>
              <a:solidFill>
                <a:schemeClr val="accent3">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地址值</a:t>
              </a:r>
            </a:p>
          </p:txBody>
        </p:sp>
        <p:sp>
          <p:nvSpPr>
            <p:cNvPr id="24" name="矩形 23">
              <a:extLst>
                <a:ext uri="{FF2B5EF4-FFF2-40B4-BE49-F238E27FC236}">
                  <a16:creationId xmlns:a16="http://schemas.microsoft.com/office/drawing/2014/main" id="{2AD47617-F9CF-46A1-BA88-74E4201FF3E0}"/>
                </a:ext>
              </a:extLst>
            </p:cNvPr>
            <p:cNvSpPr/>
            <p:nvPr/>
          </p:nvSpPr>
          <p:spPr>
            <a:xfrm>
              <a:off x="2557035" y="3823217"/>
              <a:ext cx="198002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指向指针的指针</a:t>
              </a:r>
            </a:p>
          </p:txBody>
        </p:sp>
        <p:sp>
          <p:nvSpPr>
            <p:cNvPr id="25" name="矩形 24">
              <a:extLst>
                <a:ext uri="{FF2B5EF4-FFF2-40B4-BE49-F238E27FC236}">
                  <a16:creationId xmlns:a16="http://schemas.microsoft.com/office/drawing/2014/main" id="{392141FF-98D1-4D65-AD85-1124DCCE7FAC}"/>
                </a:ext>
              </a:extLst>
            </p:cNvPr>
            <p:cNvSpPr/>
            <p:nvPr/>
          </p:nvSpPr>
          <p:spPr>
            <a:xfrm>
              <a:off x="5277404" y="4217994"/>
              <a:ext cx="1054443" cy="329514"/>
            </a:xfrm>
            <a:prstGeom prst="rect">
              <a:avLst/>
            </a:prstGeom>
            <a:solidFill>
              <a:schemeClr val="accent6">
                <a:lumMod val="20000"/>
                <a:lumOff val="80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地址值</a:t>
              </a:r>
            </a:p>
          </p:txBody>
        </p:sp>
        <p:sp>
          <p:nvSpPr>
            <p:cNvPr id="26" name="矩形 25">
              <a:extLst>
                <a:ext uri="{FF2B5EF4-FFF2-40B4-BE49-F238E27FC236}">
                  <a16:creationId xmlns:a16="http://schemas.microsoft.com/office/drawing/2014/main" id="{4E5C1FAA-3E08-4B00-9479-925DA234D758}"/>
                </a:ext>
              </a:extLst>
            </p:cNvPr>
            <p:cNvSpPr/>
            <p:nvPr/>
          </p:nvSpPr>
          <p:spPr>
            <a:xfrm>
              <a:off x="5277404" y="4547508"/>
              <a:ext cx="1054443" cy="329514"/>
            </a:xfrm>
            <a:prstGeom prst="rect">
              <a:avLst/>
            </a:prstGeom>
            <a:solidFill>
              <a:schemeClr val="accent6">
                <a:lumMod val="20000"/>
                <a:lumOff val="80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804798C6-236D-4E34-B7A9-2791E4CC1508}"/>
                </a:ext>
              </a:extLst>
            </p:cNvPr>
            <p:cNvSpPr/>
            <p:nvPr/>
          </p:nvSpPr>
          <p:spPr>
            <a:xfrm>
              <a:off x="5277403" y="4877022"/>
              <a:ext cx="1054443" cy="329514"/>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975C3774-CC1E-4930-AF86-A0ED1B299FC4}"/>
                </a:ext>
              </a:extLst>
            </p:cNvPr>
            <p:cNvSpPr/>
            <p:nvPr/>
          </p:nvSpPr>
          <p:spPr>
            <a:xfrm>
              <a:off x="5277402" y="5206536"/>
              <a:ext cx="1054443" cy="329514"/>
            </a:xfrm>
            <a:prstGeom prst="rect">
              <a:avLst/>
            </a:prstGeom>
            <a:solidFill>
              <a:schemeClr val="accent6">
                <a:lumMod val="20000"/>
                <a:lumOff val="80000"/>
              </a:schemeClr>
            </a:solidFill>
            <a:ln>
              <a:solidFill>
                <a:schemeClr val="accent6">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59FE8113-AFDF-4A85-9620-689DD677F523}"/>
                </a:ext>
              </a:extLst>
            </p:cNvPr>
            <p:cNvSpPr/>
            <p:nvPr/>
          </p:nvSpPr>
          <p:spPr>
            <a:xfrm>
              <a:off x="4990150" y="3810844"/>
              <a:ext cx="1723549"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一维指针数组</a:t>
              </a:r>
            </a:p>
          </p:txBody>
        </p:sp>
        <p:cxnSp>
          <p:nvCxnSpPr>
            <p:cNvPr id="30" name="直接箭头连接符 29">
              <a:extLst>
                <a:ext uri="{FF2B5EF4-FFF2-40B4-BE49-F238E27FC236}">
                  <a16:creationId xmlns:a16="http://schemas.microsoft.com/office/drawing/2014/main" id="{6C838CC2-F648-4A74-81FA-F6EF0C015932}"/>
                </a:ext>
              </a:extLst>
            </p:cNvPr>
            <p:cNvCxnSpPr>
              <a:stCxn id="23" idx="3"/>
              <a:endCxn id="25" idx="1"/>
            </p:cNvCxnSpPr>
            <p:nvPr/>
          </p:nvCxnSpPr>
          <p:spPr>
            <a:xfrm>
              <a:off x="4058200" y="4382751"/>
              <a:ext cx="1219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B95E9D1-01A6-4C07-9924-12243BB1C899}"/>
                </a:ext>
              </a:extLst>
            </p:cNvPr>
            <p:cNvSpPr/>
            <p:nvPr/>
          </p:nvSpPr>
          <p:spPr>
            <a:xfrm>
              <a:off x="7665625" y="4217994"/>
              <a:ext cx="1741383" cy="329514"/>
            </a:xfrm>
            <a:prstGeom prst="rect">
              <a:avLst/>
            </a:prstGeom>
            <a:solidFill>
              <a:schemeClr val="accent1">
                <a:lumMod val="20000"/>
                <a:lumOff val="80000"/>
              </a:schemeClr>
            </a:solidFill>
            <a:ln>
              <a:solidFill>
                <a:schemeClr val="bg2">
                  <a:lumMod val="1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元素值</a:t>
              </a:r>
            </a:p>
          </p:txBody>
        </p:sp>
        <p:cxnSp>
          <p:nvCxnSpPr>
            <p:cNvPr id="22" name="直接箭头连接符 21">
              <a:extLst>
                <a:ext uri="{FF2B5EF4-FFF2-40B4-BE49-F238E27FC236}">
                  <a16:creationId xmlns:a16="http://schemas.microsoft.com/office/drawing/2014/main" id="{B89146F1-AE7E-4F19-9F2A-D538F4DEAA9F}"/>
                </a:ext>
              </a:extLst>
            </p:cNvPr>
            <p:cNvCxnSpPr>
              <a:cxnSpLocks/>
              <a:stCxn id="25" idx="3"/>
              <a:endCxn id="21" idx="1"/>
            </p:cNvCxnSpPr>
            <p:nvPr/>
          </p:nvCxnSpPr>
          <p:spPr>
            <a:xfrm>
              <a:off x="6331847" y="4382751"/>
              <a:ext cx="1333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6DD16FEC-9364-4687-AA76-BF760CDDE3E8}"/>
                </a:ext>
              </a:extLst>
            </p:cNvPr>
            <p:cNvSpPr/>
            <p:nvPr/>
          </p:nvSpPr>
          <p:spPr>
            <a:xfrm>
              <a:off x="7665624" y="4547508"/>
              <a:ext cx="2466314" cy="329514"/>
            </a:xfrm>
            <a:prstGeom prst="rect">
              <a:avLst/>
            </a:prstGeom>
            <a:solidFill>
              <a:schemeClr val="accent1">
                <a:lumMod val="20000"/>
                <a:lumOff val="80000"/>
              </a:schemeClr>
            </a:solidFill>
            <a:ln>
              <a:solidFill>
                <a:schemeClr val="bg2">
                  <a:lumMod val="1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E9781932-DBA5-4EE2-9F0F-97B4B62C0E11}"/>
                </a:ext>
              </a:extLst>
            </p:cNvPr>
            <p:cNvCxnSpPr>
              <a:cxnSpLocks/>
              <a:stCxn id="26" idx="3"/>
              <a:endCxn id="19" idx="1"/>
            </p:cNvCxnSpPr>
            <p:nvPr/>
          </p:nvCxnSpPr>
          <p:spPr>
            <a:xfrm>
              <a:off x="6331847" y="4712265"/>
              <a:ext cx="13337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A7DD66E6-7E00-41E3-8D40-8F7E568EA544}"/>
                </a:ext>
              </a:extLst>
            </p:cNvPr>
            <p:cNvSpPr/>
            <p:nvPr/>
          </p:nvSpPr>
          <p:spPr>
            <a:xfrm>
              <a:off x="7665624" y="5206536"/>
              <a:ext cx="1304779" cy="329514"/>
            </a:xfrm>
            <a:prstGeom prst="rect">
              <a:avLst/>
            </a:prstGeom>
            <a:solidFill>
              <a:schemeClr val="accent1">
                <a:lumMod val="20000"/>
                <a:lumOff val="80000"/>
              </a:schemeClr>
            </a:solidFill>
            <a:ln>
              <a:solidFill>
                <a:schemeClr val="bg2">
                  <a:lumMod val="10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B06AAADD-D44C-4904-A24A-69CE886BD0C2}"/>
                </a:ext>
              </a:extLst>
            </p:cNvPr>
            <p:cNvCxnSpPr>
              <a:cxnSpLocks/>
              <a:stCxn id="28" idx="3"/>
              <a:endCxn id="17" idx="1"/>
            </p:cNvCxnSpPr>
            <p:nvPr/>
          </p:nvCxnSpPr>
          <p:spPr>
            <a:xfrm>
              <a:off x="6331845" y="5371293"/>
              <a:ext cx="1333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utoShape 5">
              <a:extLst>
                <a:ext uri="{FF2B5EF4-FFF2-40B4-BE49-F238E27FC236}">
                  <a16:creationId xmlns:a16="http://schemas.microsoft.com/office/drawing/2014/main" id="{B5B9BF23-92AF-4942-99FD-6348E344025D}"/>
                </a:ext>
              </a:extLst>
            </p:cNvPr>
            <p:cNvSpPr>
              <a:spLocks noChangeArrowheads="1"/>
            </p:cNvSpPr>
            <p:nvPr/>
          </p:nvSpPr>
          <p:spPr bwMode="auto">
            <a:xfrm>
              <a:off x="1909335" y="4763841"/>
              <a:ext cx="1295400" cy="400110"/>
            </a:xfrm>
            <a:prstGeom prst="wedgeRoundRectCallout">
              <a:avLst>
                <a:gd name="adj1" fmla="val 43750"/>
                <a:gd name="adj2" fmla="val -106954"/>
                <a:gd name="adj3" fmla="val 16667"/>
              </a:avLst>
            </a:prstGeom>
            <a:solidFill>
              <a:schemeClr val="accent5">
                <a:lumMod val="20000"/>
                <a:lumOff val="80000"/>
              </a:schemeClr>
            </a:solidFill>
            <a:ln w="9525">
              <a:solidFill>
                <a:schemeClr val="tx1"/>
              </a:solidFill>
              <a:miter lim="800000"/>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二级指针</a:t>
              </a:r>
            </a:p>
          </p:txBody>
        </p:sp>
        <p:sp>
          <p:nvSpPr>
            <p:cNvPr id="13" name="AutoShape 6">
              <a:extLst>
                <a:ext uri="{FF2B5EF4-FFF2-40B4-BE49-F238E27FC236}">
                  <a16:creationId xmlns:a16="http://schemas.microsoft.com/office/drawing/2014/main" id="{6B50FFD3-A820-4ADB-A943-65E2205004F0}"/>
                </a:ext>
              </a:extLst>
            </p:cNvPr>
            <p:cNvSpPr>
              <a:spLocks noChangeArrowheads="1"/>
            </p:cNvSpPr>
            <p:nvPr/>
          </p:nvSpPr>
          <p:spPr bwMode="auto">
            <a:xfrm>
              <a:off x="4058200" y="5607784"/>
              <a:ext cx="1304779" cy="422535"/>
            </a:xfrm>
            <a:prstGeom prst="wedgeRoundRectCallout">
              <a:avLst>
                <a:gd name="adj1" fmla="val 47228"/>
                <a:gd name="adj2" fmla="val -96074"/>
                <a:gd name="adj3" fmla="val 16667"/>
              </a:avLst>
            </a:prstGeom>
            <a:solidFill>
              <a:schemeClr val="accent5">
                <a:lumMod val="20000"/>
                <a:lumOff val="80000"/>
              </a:schemeClr>
            </a:solidFill>
            <a:ln w="9525">
              <a:solidFill>
                <a:schemeClr val="tx1"/>
              </a:solidFill>
              <a:miter lim="800000"/>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一级指针</a:t>
              </a:r>
            </a:p>
          </p:txBody>
        </p:sp>
        <p:sp>
          <p:nvSpPr>
            <p:cNvPr id="14" name="矩形 13">
              <a:extLst>
                <a:ext uri="{FF2B5EF4-FFF2-40B4-BE49-F238E27FC236}">
                  <a16:creationId xmlns:a16="http://schemas.microsoft.com/office/drawing/2014/main" id="{34F4981A-0F7D-48C0-BF51-BA39723CFFD2}"/>
                </a:ext>
              </a:extLst>
            </p:cNvPr>
            <p:cNvSpPr/>
            <p:nvPr/>
          </p:nvSpPr>
          <p:spPr>
            <a:xfrm>
              <a:off x="2524893" y="4210954"/>
              <a:ext cx="44114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pb</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BB37C234-9CEA-4910-B56B-B8E9F504D905}"/>
                </a:ext>
              </a:extLst>
            </p:cNvPr>
            <p:cNvSpPr/>
            <p:nvPr/>
          </p:nvSpPr>
          <p:spPr>
            <a:xfrm>
              <a:off x="4530134" y="4566555"/>
              <a:ext cx="809837"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pb[m]</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FF8150DD-2660-4C64-B6A8-B2BD07153D62}"/>
                </a:ext>
              </a:extLst>
            </p:cNvPr>
            <p:cNvSpPr/>
            <p:nvPr/>
          </p:nvSpPr>
          <p:spPr>
            <a:xfrm>
              <a:off x="8089213" y="4509678"/>
              <a:ext cx="110799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pb[m][n]</a:t>
              </a:r>
              <a:endPar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055637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88B2A-02FF-4C2D-936E-20197FE69D3C}"/>
              </a:ext>
            </a:extLst>
          </p:cNvPr>
          <p:cNvSpPr>
            <a:spLocks noGrp="1"/>
          </p:cNvSpPr>
          <p:nvPr>
            <p:ph type="title"/>
          </p:nvPr>
        </p:nvSpPr>
        <p:spPr/>
        <p:txBody>
          <a:bodyPr/>
          <a:lstStyle/>
          <a:p>
            <a:r>
              <a:rPr lang="zh-CN" altLang="en-US" dirty="0"/>
              <a:t>数组的缺陷</a:t>
            </a:r>
          </a:p>
        </p:txBody>
      </p:sp>
      <p:sp>
        <p:nvSpPr>
          <p:cNvPr id="3" name="文本占位符 2">
            <a:extLst>
              <a:ext uri="{FF2B5EF4-FFF2-40B4-BE49-F238E27FC236}">
                <a16:creationId xmlns:a16="http://schemas.microsoft.com/office/drawing/2014/main" id="{F9A9109A-8FD8-4BF0-8852-4A0B9913D95F}"/>
              </a:ext>
            </a:extLst>
          </p:cNvPr>
          <p:cNvSpPr>
            <a:spLocks noGrp="1"/>
          </p:cNvSpPr>
          <p:nvPr>
            <p:ph type="body" sz="quarter" idx="10"/>
          </p:nvPr>
        </p:nvSpPr>
        <p:spPr/>
        <p:txBody>
          <a:bodyPr/>
          <a:lstStyle/>
          <a:p>
            <a:r>
              <a:rPr lang="zh-CN" altLang="en-US" dirty="0"/>
              <a:t>常用的</a:t>
            </a:r>
            <a:r>
              <a:rPr lang="zh-CN" altLang="en-US" dirty="0">
                <a:solidFill>
                  <a:srgbClr val="0070C0"/>
                </a:solidFill>
              </a:rPr>
              <a:t>数组</a:t>
            </a:r>
            <a:r>
              <a:rPr lang="zh-CN" altLang="en-US" dirty="0"/>
              <a:t>是</a:t>
            </a:r>
            <a:r>
              <a:rPr lang="zh-CN" altLang="en-US" dirty="0">
                <a:solidFill>
                  <a:srgbClr val="00B050"/>
                </a:solidFill>
              </a:rPr>
              <a:t>静态</a:t>
            </a:r>
            <a:r>
              <a:rPr lang="zh-CN" altLang="en-US" dirty="0"/>
              <a:t>的</a:t>
            </a:r>
            <a:r>
              <a:rPr lang="zh-CN" altLang="en-US" dirty="0">
                <a:solidFill>
                  <a:schemeClr val="accent5"/>
                </a:solidFill>
              </a:rPr>
              <a:t>数据结构</a:t>
            </a:r>
            <a:endParaRPr lang="en-US" altLang="zh-CN" dirty="0">
              <a:solidFill>
                <a:schemeClr val="accent5"/>
              </a:solidFill>
            </a:endParaRPr>
          </a:p>
          <a:p>
            <a:r>
              <a:rPr lang="zh-CN" altLang="en-US" dirty="0"/>
              <a:t>优点：直观、简单、易管理</a:t>
            </a:r>
            <a:endParaRPr lang="en-US" altLang="zh-CN" dirty="0"/>
          </a:p>
          <a:p>
            <a:r>
              <a:rPr lang="zh-CN" altLang="en-US" dirty="0"/>
              <a:t>缺点：</a:t>
            </a:r>
            <a:endParaRPr lang="en-US" altLang="zh-CN" dirty="0"/>
          </a:p>
          <a:p>
            <a:pPr lvl="1"/>
            <a:r>
              <a:rPr lang="zh-CN" altLang="en-US" dirty="0"/>
              <a:t>当数组的个数不固定时，需要语言的支持</a:t>
            </a:r>
            <a:endParaRPr lang="en-US" altLang="zh-CN" dirty="0"/>
          </a:p>
          <a:p>
            <a:pPr lvl="2"/>
            <a:r>
              <a:rPr lang="zh-CN" altLang="en-US" dirty="0"/>
              <a:t>使用</a:t>
            </a:r>
            <a:r>
              <a:rPr lang="en-US" altLang="zh-CN" dirty="0"/>
              <a:t>malloc</a:t>
            </a:r>
            <a:r>
              <a:rPr lang="zh-CN" altLang="en-US" dirty="0"/>
              <a:t>等进行动态分配</a:t>
            </a:r>
            <a:endParaRPr lang="en-US" altLang="zh-CN" dirty="0"/>
          </a:p>
          <a:p>
            <a:pPr lvl="2"/>
            <a:r>
              <a:rPr lang="zh-CN" altLang="en-US" dirty="0"/>
              <a:t>高版本</a:t>
            </a:r>
            <a:r>
              <a:rPr lang="en-US" altLang="zh-CN" dirty="0"/>
              <a:t>C</a:t>
            </a:r>
            <a:r>
              <a:rPr lang="zh-CN" altLang="en-US" dirty="0"/>
              <a:t>语言的功能扩充</a:t>
            </a:r>
            <a:endParaRPr lang="en-US" altLang="zh-CN" dirty="0"/>
          </a:p>
          <a:p>
            <a:pPr lvl="1"/>
            <a:r>
              <a:rPr lang="zh-CN" altLang="en-US" dirty="0"/>
              <a:t>当需要随机插入、删除数据时，数组操作麻烦、耗时</a:t>
            </a:r>
            <a:endParaRPr lang="en-US" altLang="zh-CN" dirty="0"/>
          </a:p>
          <a:p>
            <a:pPr lvl="2"/>
            <a:r>
              <a:rPr lang="zh-CN" altLang="en-US" dirty="0"/>
              <a:t>大批数据的移动</a:t>
            </a:r>
            <a:endParaRPr lang="en-US" altLang="zh-CN" dirty="0"/>
          </a:p>
          <a:p>
            <a:endParaRPr lang="zh-CN" altLang="en-US" dirty="0"/>
          </a:p>
        </p:txBody>
      </p:sp>
      <p:graphicFrame>
        <p:nvGraphicFramePr>
          <p:cNvPr id="5" name="表格 3">
            <a:extLst>
              <a:ext uri="{FF2B5EF4-FFF2-40B4-BE49-F238E27FC236}">
                <a16:creationId xmlns:a16="http://schemas.microsoft.com/office/drawing/2014/main" id="{653739B0-2E2F-429B-A44D-8FD90DC2C18E}"/>
              </a:ext>
            </a:extLst>
          </p:cNvPr>
          <p:cNvGraphicFramePr>
            <a:graphicFrameLocks noGrp="1"/>
          </p:cNvGraphicFramePr>
          <p:nvPr>
            <p:extLst>
              <p:ext uri="{D42A27DB-BD31-4B8C-83A1-F6EECF244321}">
                <p14:modId xmlns:p14="http://schemas.microsoft.com/office/powerpoint/2010/main" val="3789252423"/>
              </p:ext>
            </p:extLst>
          </p:nvPr>
        </p:nvGraphicFramePr>
        <p:xfrm>
          <a:off x="5519833" y="988453"/>
          <a:ext cx="4031050" cy="365760"/>
        </p:xfrm>
        <a:graphic>
          <a:graphicData uri="http://schemas.openxmlformats.org/drawingml/2006/table">
            <a:tbl>
              <a:tblPr firstRow="1" bandRow="1">
                <a:tableStyleId>{0E3FDE45-AF77-4B5C-9715-49D594BDF05E}</a:tableStyleId>
              </a:tblPr>
              <a:tblGrid>
                <a:gridCol w="403105">
                  <a:extLst>
                    <a:ext uri="{9D8B030D-6E8A-4147-A177-3AD203B41FA5}">
                      <a16:colId xmlns:a16="http://schemas.microsoft.com/office/drawing/2014/main" val="3783638438"/>
                    </a:ext>
                  </a:extLst>
                </a:gridCol>
                <a:gridCol w="403105">
                  <a:extLst>
                    <a:ext uri="{9D8B030D-6E8A-4147-A177-3AD203B41FA5}">
                      <a16:colId xmlns:a16="http://schemas.microsoft.com/office/drawing/2014/main" val="982863545"/>
                    </a:ext>
                  </a:extLst>
                </a:gridCol>
                <a:gridCol w="403105">
                  <a:extLst>
                    <a:ext uri="{9D8B030D-6E8A-4147-A177-3AD203B41FA5}">
                      <a16:colId xmlns:a16="http://schemas.microsoft.com/office/drawing/2014/main" val="571153413"/>
                    </a:ext>
                  </a:extLst>
                </a:gridCol>
                <a:gridCol w="403105">
                  <a:extLst>
                    <a:ext uri="{9D8B030D-6E8A-4147-A177-3AD203B41FA5}">
                      <a16:colId xmlns:a16="http://schemas.microsoft.com/office/drawing/2014/main" val="1505024980"/>
                    </a:ext>
                  </a:extLst>
                </a:gridCol>
                <a:gridCol w="403105">
                  <a:extLst>
                    <a:ext uri="{9D8B030D-6E8A-4147-A177-3AD203B41FA5}">
                      <a16:colId xmlns:a16="http://schemas.microsoft.com/office/drawing/2014/main" val="4199493955"/>
                    </a:ext>
                  </a:extLst>
                </a:gridCol>
                <a:gridCol w="403105">
                  <a:extLst>
                    <a:ext uri="{9D8B030D-6E8A-4147-A177-3AD203B41FA5}">
                      <a16:colId xmlns:a16="http://schemas.microsoft.com/office/drawing/2014/main" val="4159202750"/>
                    </a:ext>
                  </a:extLst>
                </a:gridCol>
                <a:gridCol w="403105">
                  <a:extLst>
                    <a:ext uri="{9D8B030D-6E8A-4147-A177-3AD203B41FA5}">
                      <a16:colId xmlns:a16="http://schemas.microsoft.com/office/drawing/2014/main" val="109790700"/>
                    </a:ext>
                  </a:extLst>
                </a:gridCol>
                <a:gridCol w="403105">
                  <a:extLst>
                    <a:ext uri="{9D8B030D-6E8A-4147-A177-3AD203B41FA5}">
                      <a16:colId xmlns:a16="http://schemas.microsoft.com/office/drawing/2014/main" val="913361256"/>
                    </a:ext>
                  </a:extLst>
                </a:gridCol>
                <a:gridCol w="403105">
                  <a:extLst>
                    <a:ext uri="{9D8B030D-6E8A-4147-A177-3AD203B41FA5}">
                      <a16:colId xmlns:a16="http://schemas.microsoft.com/office/drawing/2014/main" val="3769869254"/>
                    </a:ext>
                  </a:extLst>
                </a:gridCol>
                <a:gridCol w="403105">
                  <a:extLst>
                    <a:ext uri="{9D8B030D-6E8A-4147-A177-3AD203B41FA5}">
                      <a16:colId xmlns:a16="http://schemas.microsoft.com/office/drawing/2014/main" val="698525890"/>
                    </a:ext>
                  </a:extLst>
                </a:gridCol>
              </a:tblGrid>
              <a:tr h="22219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500608997"/>
                  </a:ext>
                </a:extLst>
              </a:tr>
            </a:tbl>
          </a:graphicData>
        </a:graphic>
      </p:graphicFrame>
    </p:spTree>
    <p:extLst>
      <p:ext uri="{BB962C8B-B14F-4D97-AF65-F5344CB8AC3E}">
        <p14:creationId xmlns:p14="http://schemas.microsoft.com/office/powerpoint/2010/main" val="282645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37596-A231-4531-9C73-6EF142F4E19F}"/>
              </a:ext>
            </a:extLst>
          </p:cNvPr>
          <p:cNvSpPr>
            <a:spLocks noGrp="1"/>
          </p:cNvSpPr>
          <p:nvPr>
            <p:ph type="title"/>
          </p:nvPr>
        </p:nvSpPr>
        <p:spPr/>
        <p:txBody>
          <a:bodyPr/>
          <a:lstStyle/>
          <a:p>
            <a:r>
              <a:rPr lang="zh-CN" altLang="en-US" dirty="0"/>
              <a:t>链表定义</a:t>
            </a:r>
          </a:p>
        </p:txBody>
      </p:sp>
      <p:sp>
        <p:nvSpPr>
          <p:cNvPr id="3" name="文本占位符 2">
            <a:extLst>
              <a:ext uri="{FF2B5EF4-FFF2-40B4-BE49-F238E27FC236}">
                <a16:creationId xmlns:a16="http://schemas.microsoft.com/office/drawing/2014/main" id="{6773F75E-27A7-48A7-9210-920B8B437E7E}"/>
              </a:ext>
            </a:extLst>
          </p:cNvPr>
          <p:cNvSpPr>
            <a:spLocks noGrp="1"/>
          </p:cNvSpPr>
          <p:nvPr>
            <p:ph type="body" sz="quarter" idx="10"/>
          </p:nvPr>
        </p:nvSpPr>
        <p:spPr/>
        <p:txBody>
          <a:bodyPr/>
          <a:lstStyle/>
          <a:p>
            <a:r>
              <a:rPr lang="zh-CN" altLang="en-US" dirty="0">
                <a:solidFill>
                  <a:srgbClr val="0070C0"/>
                </a:solidFill>
              </a:rPr>
              <a:t>链表</a:t>
            </a:r>
            <a:r>
              <a:rPr lang="zh-CN" altLang="en-US" dirty="0"/>
              <a:t>是一种</a:t>
            </a:r>
            <a:r>
              <a:rPr lang="zh-CN" altLang="en-US" dirty="0">
                <a:solidFill>
                  <a:srgbClr val="00B050"/>
                </a:solidFill>
              </a:rPr>
              <a:t>动态</a:t>
            </a:r>
            <a:r>
              <a:rPr lang="zh-CN" altLang="en-US" dirty="0"/>
              <a:t>管理的</a:t>
            </a:r>
            <a:r>
              <a:rPr lang="zh-CN" altLang="en-US" dirty="0">
                <a:solidFill>
                  <a:schemeClr val="accent5"/>
                </a:solidFill>
              </a:rPr>
              <a:t>数据结构</a:t>
            </a:r>
            <a:endParaRPr lang="en-US" altLang="zh-CN" dirty="0">
              <a:solidFill>
                <a:schemeClr val="accent5"/>
              </a:solidFill>
            </a:endParaRPr>
          </a:p>
          <a:p>
            <a:pPr lvl="1"/>
            <a:r>
              <a:rPr lang="zh-CN" altLang="en-US" dirty="0"/>
              <a:t>用</a:t>
            </a:r>
            <a:r>
              <a:rPr lang="zh-CN" altLang="en-US" dirty="0">
                <a:solidFill>
                  <a:srgbClr val="C00000"/>
                </a:solidFill>
              </a:rPr>
              <a:t>结构体类型</a:t>
            </a:r>
            <a:r>
              <a:rPr lang="zh-CN" altLang="en-US" dirty="0"/>
              <a:t>定义复杂数据结构的</a:t>
            </a:r>
            <a:r>
              <a:rPr lang="zh-CN" altLang="en-US" dirty="0">
                <a:solidFill>
                  <a:srgbClr val="C00000"/>
                </a:solidFill>
              </a:rPr>
              <a:t>结点</a:t>
            </a:r>
            <a:endParaRPr lang="en-US" altLang="zh-CN" dirty="0"/>
          </a:p>
          <a:p>
            <a:pPr lvl="1"/>
            <a:r>
              <a:rPr lang="zh-CN" altLang="en-US" dirty="0"/>
              <a:t>用</a:t>
            </a:r>
            <a:r>
              <a:rPr lang="zh-CN" altLang="en-US" dirty="0">
                <a:solidFill>
                  <a:srgbClr val="0070C0"/>
                </a:solidFill>
              </a:rPr>
              <a:t>结构体指针</a:t>
            </a:r>
            <a:r>
              <a:rPr lang="zh-CN" altLang="en-US" dirty="0"/>
              <a:t>将若干个</a:t>
            </a:r>
            <a:r>
              <a:rPr lang="zh-CN" altLang="en-US" dirty="0">
                <a:solidFill>
                  <a:srgbClr val="0070C0"/>
                </a:solidFill>
              </a:rPr>
              <a:t>结点</a:t>
            </a:r>
            <a:r>
              <a:rPr lang="zh-CN" altLang="en-US" dirty="0"/>
              <a:t>串连在一起</a:t>
            </a:r>
            <a:endParaRPr lang="en-US" altLang="zh-CN" dirty="0"/>
          </a:p>
          <a:p>
            <a:pPr lvl="1"/>
            <a:r>
              <a:rPr lang="zh-CN" altLang="en-US" dirty="0"/>
              <a:t>用</a:t>
            </a:r>
            <a:r>
              <a:rPr lang="zh-CN" altLang="en-US" dirty="0">
                <a:solidFill>
                  <a:srgbClr val="00B050"/>
                </a:solidFill>
              </a:rPr>
              <a:t>动态分配空间</a:t>
            </a:r>
            <a:r>
              <a:rPr lang="zh-CN" altLang="en-US" dirty="0"/>
              <a:t>的方式产生</a:t>
            </a:r>
            <a:r>
              <a:rPr lang="zh-CN" altLang="en-US" dirty="0">
                <a:solidFill>
                  <a:srgbClr val="00B050"/>
                </a:solidFill>
              </a:rPr>
              <a:t>实际数据结点</a:t>
            </a:r>
            <a:endParaRPr lang="en-US" altLang="zh-CN" dirty="0"/>
          </a:p>
          <a:p>
            <a:pPr lvl="1"/>
            <a:endParaRPr lang="en-US" altLang="zh-CN" dirty="0">
              <a:solidFill>
                <a:schemeClr val="tx2"/>
              </a:solidFill>
            </a:endParaRPr>
          </a:p>
          <a:p>
            <a:pPr lvl="1"/>
            <a:endParaRPr lang="en-US" altLang="zh-CN" dirty="0">
              <a:solidFill>
                <a:schemeClr val="tx2"/>
              </a:solidFill>
            </a:endParaRPr>
          </a:p>
          <a:p>
            <a:endParaRPr lang="en-US" altLang="zh-CN" dirty="0">
              <a:solidFill>
                <a:schemeClr val="tx2"/>
              </a:solidFill>
            </a:endParaRPr>
          </a:p>
          <a:p>
            <a:endParaRPr lang="zh-CN" altLang="en-US" dirty="0">
              <a:solidFill>
                <a:schemeClr val="tx2"/>
              </a:solidFill>
            </a:endParaRPr>
          </a:p>
          <a:p>
            <a:r>
              <a:rPr lang="zh-CN" altLang="en-US" dirty="0"/>
              <a:t>数组的分量称为元素，链表的分量称为</a:t>
            </a:r>
            <a:r>
              <a:rPr lang="zh-CN" altLang="en-US" dirty="0">
                <a:solidFill>
                  <a:srgbClr val="C00000"/>
                </a:solidFill>
              </a:rPr>
              <a:t>结点</a:t>
            </a:r>
            <a:r>
              <a:rPr lang="zh-CN" altLang="en-US" dirty="0"/>
              <a:t>，一个结点就是一个结构体类型的数据</a:t>
            </a:r>
            <a:endParaRPr lang="en-US" altLang="zh-CN" dirty="0"/>
          </a:p>
          <a:p>
            <a:r>
              <a:rPr lang="zh-CN" altLang="en-US" dirty="0"/>
              <a:t>链表可以方便地实现插入、删除操作</a:t>
            </a:r>
          </a:p>
        </p:txBody>
      </p:sp>
      <p:grpSp>
        <p:nvGrpSpPr>
          <p:cNvPr id="4" name="组合 3">
            <a:extLst>
              <a:ext uri="{FF2B5EF4-FFF2-40B4-BE49-F238E27FC236}">
                <a16:creationId xmlns:a16="http://schemas.microsoft.com/office/drawing/2014/main" id="{F8CF8054-80DA-49B1-8626-5442D299D9D3}"/>
              </a:ext>
            </a:extLst>
          </p:cNvPr>
          <p:cNvGrpSpPr/>
          <p:nvPr/>
        </p:nvGrpSpPr>
        <p:grpSpPr>
          <a:xfrm>
            <a:off x="2492836" y="3231615"/>
            <a:ext cx="7206327" cy="965589"/>
            <a:chOff x="1961616" y="3773524"/>
            <a:chExt cx="7206327" cy="965589"/>
          </a:xfrm>
        </p:grpSpPr>
        <p:grpSp>
          <p:nvGrpSpPr>
            <p:cNvPr id="5" name="组合 4">
              <a:extLst>
                <a:ext uri="{FF2B5EF4-FFF2-40B4-BE49-F238E27FC236}">
                  <a16:creationId xmlns:a16="http://schemas.microsoft.com/office/drawing/2014/main" id="{C9CD3CBF-3F44-4D96-B8C6-73EE3BC17EDB}"/>
                </a:ext>
              </a:extLst>
            </p:cNvPr>
            <p:cNvGrpSpPr/>
            <p:nvPr/>
          </p:nvGrpSpPr>
          <p:grpSpPr>
            <a:xfrm>
              <a:off x="1961616" y="3824713"/>
              <a:ext cx="798628" cy="365760"/>
              <a:chOff x="9477853" y="3853373"/>
              <a:chExt cx="798628" cy="365760"/>
            </a:xfrm>
          </p:grpSpPr>
          <p:sp>
            <p:nvSpPr>
              <p:cNvPr id="26" name="矩形 25">
                <a:extLst>
                  <a:ext uri="{FF2B5EF4-FFF2-40B4-BE49-F238E27FC236}">
                    <a16:creationId xmlns:a16="http://schemas.microsoft.com/office/drawing/2014/main" id="{C8A0B25B-B2F2-41B0-BBEE-CB70596CFE4C}"/>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FDC6FA2-9592-4869-A208-48FD5730CAD7}"/>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DAFDB0CD-356E-48C4-A0E6-E812AB06AA3A}"/>
                </a:ext>
              </a:extLst>
            </p:cNvPr>
            <p:cNvGrpSpPr/>
            <p:nvPr/>
          </p:nvGrpSpPr>
          <p:grpSpPr>
            <a:xfrm>
              <a:off x="3256332" y="4047615"/>
              <a:ext cx="798628" cy="365760"/>
              <a:chOff x="9477853" y="3853373"/>
              <a:chExt cx="798628" cy="365760"/>
            </a:xfrm>
          </p:grpSpPr>
          <p:sp>
            <p:nvSpPr>
              <p:cNvPr id="24" name="矩形 23">
                <a:extLst>
                  <a:ext uri="{FF2B5EF4-FFF2-40B4-BE49-F238E27FC236}">
                    <a16:creationId xmlns:a16="http://schemas.microsoft.com/office/drawing/2014/main" id="{C5171B4D-820D-418C-8119-8F1CBF750915}"/>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528C21A-55D5-44A7-8126-BF84612993EF}"/>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85277857-54BD-442C-AACC-CB74789AE2B5}"/>
                </a:ext>
              </a:extLst>
            </p:cNvPr>
            <p:cNvGrpSpPr/>
            <p:nvPr/>
          </p:nvGrpSpPr>
          <p:grpSpPr>
            <a:xfrm>
              <a:off x="4511590" y="3773524"/>
              <a:ext cx="798628" cy="365760"/>
              <a:chOff x="9477853" y="3853373"/>
              <a:chExt cx="798628" cy="365760"/>
            </a:xfrm>
          </p:grpSpPr>
          <p:sp>
            <p:nvSpPr>
              <p:cNvPr id="22" name="矩形 21">
                <a:extLst>
                  <a:ext uri="{FF2B5EF4-FFF2-40B4-BE49-F238E27FC236}">
                    <a16:creationId xmlns:a16="http://schemas.microsoft.com/office/drawing/2014/main" id="{518214B0-96BE-4964-A4FD-0A30D468B1E1}"/>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CAC3B50-4981-45B8-80F5-BAA6CC348F0E}"/>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3F245ABF-E6C7-4BED-9168-B4D90660160C}"/>
                </a:ext>
              </a:extLst>
            </p:cNvPr>
            <p:cNvGrpSpPr/>
            <p:nvPr/>
          </p:nvGrpSpPr>
          <p:grpSpPr>
            <a:xfrm>
              <a:off x="5774974" y="4019950"/>
              <a:ext cx="798628" cy="365760"/>
              <a:chOff x="9477853" y="3853373"/>
              <a:chExt cx="798628" cy="365760"/>
            </a:xfrm>
          </p:grpSpPr>
          <p:sp>
            <p:nvSpPr>
              <p:cNvPr id="20" name="矩形 19">
                <a:extLst>
                  <a:ext uri="{FF2B5EF4-FFF2-40B4-BE49-F238E27FC236}">
                    <a16:creationId xmlns:a16="http://schemas.microsoft.com/office/drawing/2014/main" id="{D6A36651-59D8-41A9-A291-C082E8AE89A6}"/>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6DC7C56-8D9A-4EC8-A66A-838EA922D698}"/>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01F10B48-01C3-47F4-8819-FC7940EFA445}"/>
                </a:ext>
              </a:extLst>
            </p:cNvPr>
            <p:cNvGrpSpPr/>
            <p:nvPr/>
          </p:nvGrpSpPr>
          <p:grpSpPr>
            <a:xfrm>
              <a:off x="7131985" y="4373353"/>
              <a:ext cx="798628" cy="365760"/>
              <a:chOff x="9477853" y="3853373"/>
              <a:chExt cx="798628" cy="365760"/>
            </a:xfrm>
          </p:grpSpPr>
          <p:sp>
            <p:nvSpPr>
              <p:cNvPr id="18" name="矩形 17">
                <a:extLst>
                  <a:ext uri="{FF2B5EF4-FFF2-40B4-BE49-F238E27FC236}">
                    <a16:creationId xmlns:a16="http://schemas.microsoft.com/office/drawing/2014/main" id="{D2163E16-71B6-4500-833C-640ED692FC98}"/>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77D2FEF-4F5C-4016-BE98-D3810C04B8A9}"/>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724C511B-8570-4925-9B01-84A587360BB9}"/>
                </a:ext>
              </a:extLst>
            </p:cNvPr>
            <p:cNvGrpSpPr/>
            <p:nvPr/>
          </p:nvGrpSpPr>
          <p:grpSpPr>
            <a:xfrm>
              <a:off x="8369315" y="3849427"/>
              <a:ext cx="798628" cy="365760"/>
              <a:chOff x="9477853" y="3853373"/>
              <a:chExt cx="798628" cy="365760"/>
            </a:xfrm>
          </p:grpSpPr>
          <p:sp>
            <p:nvSpPr>
              <p:cNvPr id="16" name="矩形 15">
                <a:extLst>
                  <a:ext uri="{FF2B5EF4-FFF2-40B4-BE49-F238E27FC236}">
                    <a16:creationId xmlns:a16="http://schemas.microsoft.com/office/drawing/2014/main" id="{2D5714C5-A5C2-4367-A823-2565F4F7F127}"/>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1B77F57-9BEB-4732-B3B4-FEDFEDCB5599}"/>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连接符: 曲线 10">
              <a:extLst>
                <a:ext uri="{FF2B5EF4-FFF2-40B4-BE49-F238E27FC236}">
                  <a16:creationId xmlns:a16="http://schemas.microsoft.com/office/drawing/2014/main" id="{D3B2EA0C-84E6-4122-B54E-E1D6F92D2E6E}"/>
                </a:ext>
              </a:extLst>
            </p:cNvPr>
            <p:cNvCxnSpPr>
              <a:cxnSpLocks/>
            </p:cNvCxnSpPr>
            <p:nvPr/>
          </p:nvCxnSpPr>
          <p:spPr>
            <a:xfrm>
              <a:off x="2561966" y="4007593"/>
              <a:ext cx="680997" cy="2075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a:extLst>
                <a:ext uri="{FF2B5EF4-FFF2-40B4-BE49-F238E27FC236}">
                  <a16:creationId xmlns:a16="http://schemas.microsoft.com/office/drawing/2014/main" id="{EB3B74BF-EBE3-4188-963E-997D1631613B}"/>
                </a:ext>
              </a:extLst>
            </p:cNvPr>
            <p:cNvCxnSpPr>
              <a:cxnSpLocks/>
            </p:cNvCxnSpPr>
            <p:nvPr/>
          </p:nvCxnSpPr>
          <p:spPr>
            <a:xfrm flipV="1">
              <a:off x="3858544" y="3956404"/>
              <a:ext cx="653046" cy="2587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5AF083B8-A08D-4824-9DE7-A8A33C15A00D}"/>
                </a:ext>
              </a:extLst>
            </p:cNvPr>
            <p:cNvCxnSpPr>
              <a:cxnSpLocks/>
            </p:cNvCxnSpPr>
            <p:nvPr/>
          </p:nvCxnSpPr>
          <p:spPr>
            <a:xfrm>
              <a:off x="5113802" y="3956403"/>
              <a:ext cx="643679" cy="2340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a:extLst>
                <a:ext uri="{FF2B5EF4-FFF2-40B4-BE49-F238E27FC236}">
                  <a16:creationId xmlns:a16="http://schemas.microsoft.com/office/drawing/2014/main" id="{EADA0DEF-7BBE-4576-BF2B-92091420204A}"/>
                </a:ext>
              </a:extLst>
            </p:cNvPr>
            <p:cNvCxnSpPr>
              <a:cxnSpLocks/>
            </p:cNvCxnSpPr>
            <p:nvPr/>
          </p:nvCxnSpPr>
          <p:spPr>
            <a:xfrm>
              <a:off x="6403712" y="4215187"/>
              <a:ext cx="719602" cy="3410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2BE7C818-DF49-42BB-889A-692A7A6CA393}"/>
                </a:ext>
              </a:extLst>
            </p:cNvPr>
            <p:cNvCxnSpPr>
              <a:cxnSpLocks/>
            </p:cNvCxnSpPr>
            <p:nvPr/>
          </p:nvCxnSpPr>
          <p:spPr>
            <a:xfrm flipV="1">
              <a:off x="7769545" y="4037959"/>
              <a:ext cx="599770" cy="5182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508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A842D-53E8-44EC-8A59-209813C6354C}"/>
              </a:ext>
            </a:extLst>
          </p:cNvPr>
          <p:cNvSpPr>
            <a:spLocks noGrp="1"/>
          </p:cNvSpPr>
          <p:nvPr>
            <p:ph type="title"/>
          </p:nvPr>
        </p:nvSpPr>
        <p:spPr/>
        <p:txBody>
          <a:bodyPr/>
          <a:lstStyle/>
          <a:p>
            <a:r>
              <a:rPr lang="zh-CN" altLang="en-US" dirty="0"/>
              <a:t>链表定义</a:t>
            </a:r>
          </a:p>
        </p:txBody>
      </p:sp>
      <p:sp>
        <p:nvSpPr>
          <p:cNvPr id="3" name="文本占位符 2">
            <a:extLst>
              <a:ext uri="{FF2B5EF4-FFF2-40B4-BE49-F238E27FC236}">
                <a16:creationId xmlns:a16="http://schemas.microsoft.com/office/drawing/2014/main" id="{ED28104F-CC42-42E5-BA17-E5BA7F19F09C}"/>
              </a:ext>
            </a:extLst>
          </p:cNvPr>
          <p:cNvSpPr>
            <a:spLocks noGrp="1"/>
          </p:cNvSpPr>
          <p:nvPr>
            <p:ph type="body" sz="quarter" idx="10"/>
          </p:nvPr>
        </p:nvSpPr>
        <p:spPr/>
        <p:txBody>
          <a:bodyPr/>
          <a:lstStyle/>
          <a:p>
            <a:r>
              <a:rPr lang="zh-CN" altLang="en-US" dirty="0"/>
              <a:t>例：任务链表，将一系列任务连成</a:t>
            </a:r>
            <a:br>
              <a:rPr lang="en-US" altLang="zh-CN" dirty="0"/>
            </a:br>
            <a:r>
              <a:rPr lang="zh-CN" altLang="en-US" dirty="0"/>
              <a:t>一个表。其数据结点包括：</a:t>
            </a:r>
            <a:endParaRPr lang="en-US" altLang="zh-CN" dirty="0"/>
          </a:p>
          <a:p>
            <a:pPr lvl="1"/>
            <a:r>
              <a:rPr lang="zh-CN" altLang="en-US" dirty="0"/>
              <a:t>任务的内容</a:t>
            </a:r>
            <a:r>
              <a:rPr lang="en-US" altLang="zh-CN" dirty="0"/>
              <a:t>/</a:t>
            </a:r>
            <a:r>
              <a:rPr lang="zh-CN" altLang="en-US" dirty="0"/>
              <a:t>索引</a:t>
            </a:r>
            <a:endParaRPr lang="en-US" altLang="zh-CN" dirty="0"/>
          </a:p>
          <a:p>
            <a:pPr lvl="1"/>
            <a:r>
              <a:rPr lang="zh-CN" altLang="en-US" dirty="0"/>
              <a:t>指向下一个数据结点的指针</a:t>
            </a:r>
            <a:endParaRPr lang="en-US" altLang="zh-CN" dirty="0"/>
          </a:p>
          <a:p>
            <a:endParaRPr lang="zh-CN" altLang="en-US" dirty="0"/>
          </a:p>
        </p:txBody>
      </p:sp>
      <p:sp>
        <p:nvSpPr>
          <p:cNvPr id="5" name="卷形: 垂直 4">
            <a:extLst>
              <a:ext uri="{FF2B5EF4-FFF2-40B4-BE49-F238E27FC236}">
                <a16:creationId xmlns:a16="http://schemas.microsoft.com/office/drawing/2014/main" id="{9E71166D-B4E4-46B0-9C94-DDA55AC9310E}"/>
              </a:ext>
            </a:extLst>
          </p:cNvPr>
          <p:cNvSpPr/>
          <p:nvPr/>
        </p:nvSpPr>
        <p:spPr bwMode="auto">
          <a:xfrm>
            <a:off x="5957282" y="968124"/>
            <a:ext cx="4719784" cy="1765421"/>
          </a:xfrm>
          <a:prstGeom prst="verticalScroll">
            <a:avLst>
              <a:gd name="adj" fmla="val 709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task_num</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node *next;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p>
          <a:p>
            <a:pPr marL="0" lvl="1">
              <a:tabLst>
                <a:tab pos="444500" algn="l"/>
              </a:tabLst>
            </a:pPr>
            <a:endParaRPr lang="en-US" altLang="zh-CN" sz="2400" dirty="0">
              <a:latin typeface="Times New Roman" panose="02020603050405020304" pitchFamily="18" charset="0"/>
              <a:cs typeface="Times New Roman" panose="02020603050405020304" pitchFamily="18" charset="0"/>
            </a:endParaRPr>
          </a:p>
        </p:txBody>
      </p:sp>
      <p:sp>
        <p:nvSpPr>
          <p:cNvPr id="6" name="AutoShape 5">
            <a:extLst>
              <a:ext uri="{FF2B5EF4-FFF2-40B4-BE49-F238E27FC236}">
                <a16:creationId xmlns:a16="http://schemas.microsoft.com/office/drawing/2014/main" id="{0945FD45-FE16-4D69-AE33-3BDC67797C53}"/>
              </a:ext>
            </a:extLst>
          </p:cNvPr>
          <p:cNvSpPr>
            <a:spLocks noChangeArrowheads="1"/>
          </p:cNvSpPr>
          <p:nvPr/>
        </p:nvSpPr>
        <p:spPr bwMode="auto">
          <a:xfrm>
            <a:off x="1963199" y="3983131"/>
            <a:ext cx="1007616" cy="432122"/>
          </a:xfrm>
          <a:prstGeom prst="wedgeRoundRectCallout">
            <a:avLst>
              <a:gd name="adj1" fmla="val 24814"/>
              <a:gd name="adj2" fmla="val -122926"/>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头指针</a:t>
            </a:r>
          </a:p>
        </p:txBody>
      </p:sp>
      <p:grpSp>
        <p:nvGrpSpPr>
          <p:cNvPr id="7" name="组合 6">
            <a:extLst>
              <a:ext uri="{FF2B5EF4-FFF2-40B4-BE49-F238E27FC236}">
                <a16:creationId xmlns:a16="http://schemas.microsoft.com/office/drawing/2014/main" id="{AB3D7433-854A-44CC-8576-CEADD0F14E28}"/>
              </a:ext>
            </a:extLst>
          </p:cNvPr>
          <p:cNvGrpSpPr/>
          <p:nvPr/>
        </p:nvGrpSpPr>
        <p:grpSpPr>
          <a:xfrm>
            <a:off x="2467007" y="3266289"/>
            <a:ext cx="6535926" cy="607254"/>
            <a:chOff x="1237106" y="1291778"/>
            <a:chExt cx="6535926" cy="607254"/>
          </a:xfrm>
        </p:grpSpPr>
        <p:sp>
          <p:nvSpPr>
            <p:cNvPr id="8" name="矩形 7">
              <a:extLst>
                <a:ext uri="{FF2B5EF4-FFF2-40B4-BE49-F238E27FC236}">
                  <a16:creationId xmlns:a16="http://schemas.microsoft.com/office/drawing/2014/main" id="{73F710E3-F8B8-4170-ACEB-73A5A0EE7B43}"/>
                </a:ext>
              </a:extLst>
            </p:cNvPr>
            <p:cNvSpPr/>
            <p:nvPr/>
          </p:nvSpPr>
          <p:spPr bwMode="auto">
            <a:xfrm>
              <a:off x="2217716" y="1465411"/>
              <a:ext cx="720000" cy="432122"/>
            </a:xfrm>
            <a:prstGeom prst="rect">
              <a:avLst/>
            </a:prstGeom>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r>
                <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1001</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CAFBE7A4-8DBC-4EAC-8424-2A1DAEDA1742}"/>
                </a:ext>
              </a:extLst>
            </p:cNvPr>
            <p:cNvSpPr/>
            <p:nvPr/>
          </p:nvSpPr>
          <p:spPr bwMode="auto">
            <a:xfrm>
              <a:off x="2940250" y="1465411"/>
              <a:ext cx="789660" cy="432122"/>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endParaRPr lang="zh-CN" altLang="en-US" sz="20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89092B84-46B0-432C-AA52-BFA78C149712}"/>
                </a:ext>
              </a:extLst>
            </p:cNvPr>
            <p:cNvSpPr/>
            <p:nvPr/>
          </p:nvSpPr>
          <p:spPr bwMode="auto">
            <a:xfrm>
              <a:off x="4234188" y="1465411"/>
              <a:ext cx="720000" cy="432122"/>
            </a:xfrm>
            <a:prstGeom prst="rect">
              <a:avLst/>
            </a:prstGeom>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r>
                <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1005</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22F3DEC8-FC35-4EC4-8545-6B488FE76414}"/>
                </a:ext>
              </a:extLst>
            </p:cNvPr>
            <p:cNvSpPr/>
            <p:nvPr/>
          </p:nvSpPr>
          <p:spPr bwMode="auto">
            <a:xfrm>
              <a:off x="4956722" y="1465411"/>
              <a:ext cx="789660" cy="432122"/>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endParaRPr lang="zh-CN" altLang="en-US" sz="200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1499150A-D195-49C7-AECE-EF1AA1A5D903}"/>
                </a:ext>
              </a:extLst>
            </p:cNvPr>
            <p:cNvSpPr/>
            <p:nvPr/>
          </p:nvSpPr>
          <p:spPr bwMode="auto">
            <a:xfrm>
              <a:off x="6251009" y="1466910"/>
              <a:ext cx="720000" cy="432122"/>
            </a:xfrm>
            <a:prstGeom prst="rect">
              <a:avLst/>
            </a:prstGeom>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r>
                <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1120</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E5CE9898-E1EC-4498-88C7-6EED5CBDDC02}"/>
                </a:ext>
              </a:extLst>
            </p:cNvPr>
            <p:cNvSpPr/>
            <p:nvPr/>
          </p:nvSpPr>
          <p:spPr bwMode="auto">
            <a:xfrm>
              <a:off x="6983372" y="1466910"/>
              <a:ext cx="789660" cy="432122"/>
            </a:xfrm>
            <a:prstGeom prst="rect">
              <a:avLst/>
            </a:prstGeom>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36000" tIns="45720" rIns="36000" bIns="45720" numCol="1" rtlCol="0" anchor="t" anchorCtr="0" compatLnSpc="1">
              <a:prstTxWarp prst="textNoShape">
                <a:avLst/>
              </a:prstTxWarp>
            </a:bodyPr>
            <a:lstStyle/>
            <a:p>
              <a:pPr algn="ctr" fontAlgn="base">
                <a:spcBef>
                  <a:spcPct val="0"/>
                </a:spcBef>
                <a:spcAft>
                  <a:spcPct val="0"/>
                </a:spcAft>
              </a:pPr>
              <a:r>
                <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NULL</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71DA813D-52D1-4557-BE7D-806B3734F79C}"/>
                </a:ext>
              </a:extLst>
            </p:cNvPr>
            <p:cNvCxnSpPr>
              <a:cxnSpLocks/>
              <a:endCxn id="10" idx="1"/>
            </p:cNvCxnSpPr>
            <p:nvPr/>
          </p:nvCxnSpPr>
          <p:spPr bwMode="auto">
            <a:xfrm>
              <a:off x="3333729" y="1681472"/>
              <a:ext cx="9004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a:extLst>
                <a:ext uri="{FF2B5EF4-FFF2-40B4-BE49-F238E27FC236}">
                  <a16:creationId xmlns:a16="http://schemas.microsoft.com/office/drawing/2014/main" id="{57F6102A-F6A4-4C68-9F77-474AE98A88D1}"/>
                </a:ext>
              </a:extLst>
            </p:cNvPr>
            <p:cNvCxnSpPr>
              <a:cxnSpLocks/>
              <a:endCxn id="12" idx="1"/>
            </p:cNvCxnSpPr>
            <p:nvPr/>
          </p:nvCxnSpPr>
          <p:spPr bwMode="auto">
            <a:xfrm>
              <a:off x="5410430" y="1681472"/>
              <a:ext cx="840579" cy="149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a:extLst>
                <a:ext uri="{FF2B5EF4-FFF2-40B4-BE49-F238E27FC236}">
                  <a16:creationId xmlns:a16="http://schemas.microsoft.com/office/drawing/2014/main" id="{EEE68B63-5C22-4030-BB18-62D1FD3705AF}"/>
                </a:ext>
              </a:extLst>
            </p:cNvPr>
            <p:cNvCxnSpPr>
              <a:cxnSpLocks/>
              <a:endCxn id="8" idx="1"/>
            </p:cNvCxnSpPr>
            <p:nvPr/>
          </p:nvCxnSpPr>
          <p:spPr bwMode="auto">
            <a:xfrm>
              <a:off x="1569422" y="1681472"/>
              <a:ext cx="648294"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2C1B7285-2B10-44F4-9D49-1E68594AFF84}"/>
                </a:ext>
              </a:extLst>
            </p:cNvPr>
            <p:cNvSpPr txBox="1"/>
            <p:nvPr/>
          </p:nvSpPr>
          <p:spPr>
            <a:xfrm>
              <a:off x="1237106" y="1291778"/>
              <a:ext cx="668773"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head</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8" name="AutoShape 8">
            <a:extLst>
              <a:ext uri="{FF2B5EF4-FFF2-40B4-BE49-F238E27FC236}">
                <a16:creationId xmlns:a16="http://schemas.microsoft.com/office/drawing/2014/main" id="{13186622-0160-455F-A96E-0AAB2C4A0508}"/>
              </a:ext>
            </a:extLst>
          </p:cNvPr>
          <p:cNvSpPr>
            <a:spLocks noChangeArrowheads="1"/>
          </p:cNvSpPr>
          <p:nvPr/>
        </p:nvSpPr>
        <p:spPr bwMode="auto">
          <a:xfrm>
            <a:off x="6129547" y="4061893"/>
            <a:ext cx="1296144" cy="430287"/>
          </a:xfrm>
          <a:prstGeom prst="wedgeRoundRectCallout">
            <a:avLst>
              <a:gd name="adj1" fmla="val 678"/>
              <a:gd name="adj2" fmla="val -133301"/>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链表指针</a:t>
            </a:r>
          </a:p>
        </p:txBody>
      </p:sp>
      <p:sp>
        <p:nvSpPr>
          <p:cNvPr id="19" name="AutoShape 6">
            <a:extLst>
              <a:ext uri="{FF2B5EF4-FFF2-40B4-BE49-F238E27FC236}">
                <a16:creationId xmlns:a16="http://schemas.microsoft.com/office/drawing/2014/main" id="{E0349B44-4848-4AAA-9302-A8FDA520B8DE}"/>
              </a:ext>
            </a:extLst>
          </p:cNvPr>
          <p:cNvSpPr>
            <a:spLocks noChangeArrowheads="1"/>
          </p:cNvSpPr>
          <p:nvPr/>
        </p:nvSpPr>
        <p:spPr bwMode="auto">
          <a:xfrm>
            <a:off x="5167197" y="4065078"/>
            <a:ext cx="863922" cy="430213"/>
          </a:xfrm>
          <a:prstGeom prst="wedgeRoundRectCallout">
            <a:avLst>
              <a:gd name="adj1" fmla="val -2353"/>
              <a:gd name="adj2" fmla="val -109584"/>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a:t>
            </a:r>
          </a:p>
        </p:txBody>
      </p:sp>
      <p:sp>
        <p:nvSpPr>
          <p:cNvPr id="20" name="AutoShape 9">
            <a:extLst>
              <a:ext uri="{FF2B5EF4-FFF2-40B4-BE49-F238E27FC236}">
                <a16:creationId xmlns:a16="http://schemas.microsoft.com/office/drawing/2014/main" id="{C6759EBE-98FF-4500-85D8-A53EE89D8F4D}"/>
              </a:ext>
            </a:extLst>
          </p:cNvPr>
          <p:cNvSpPr>
            <a:spLocks noChangeArrowheads="1"/>
          </p:cNvSpPr>
          <p:nvPr/>
        </p:nvSpPr>
        <p:spPr bwMode="auto">
          <a:xfrm>
            <a:off x="7841169" y="4003240"/>
            <a:ext cx="2351889" cy="430436"/>
          </a:xfrm>
          <a:prstGeom prst="wedgeRoundRectCallout">
            <a:avLst>
              <a:gd name="adj1" fmla="val -19193"/>
              <a:gd name="adj2" fmla="val -93196"/>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空指针，表示结尾</a:t>
            </a:r>
          </a:p>
        </p:txBody>
      </p:sp>
      <p:sp>
        <p:nvSpPr>
          <p:cNvPr id="21" name="AutoShape 8">
            <a:extLst>
              <a:ext uri="{FF2B5EF4-FFF2-40B4-BE49-F238E27FC236}">
                <a16:creationId xmlns:a16="http://schemas.microsoft.com/office/drawing/2014/main" id="{AD2A6DFF-C1C6-4D92-950F-7B53B66B9674}"/>
              </a:ext>
            </a:extLst>
          </p:cNvPr>
          <p:cNvSpPr>
            <a:spLocks noChangeArrowheads="1"/>
          </p:cNvSpPr>
          <p:nvPr/>
        </p:nvSpPr>
        <p:spPr bwMode="auto">
          <a:xfrm>
            <a:off x="3773970" y="4055140"/>
            <a:ext cx="789660" cy="430287"/>
          </a:xfrm>
          <a:prstGeom prst="wedgeRoundRectCallout">
            <a:avLst>
              <a:gd name="adj1" fmla="val -573"/>
              <a:gd name="adj2" fmla="val -97791"/>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结点</a:t>
            </a:r>
          </a:p>
        </p:txBody>
      </p:sp>
    </p:spTree>
    <p:extLst>
      <p:ext uri="{BB962C8B-B14F-4D97-AF65-F5344CB8AC3E}">
        <p14:creationId xmlns:p14="http://schemas.microsoft.com/office/powerpoint/2010/main" val="2070341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32588-0362-41D3-8645-607BF4A74319}"/>
              </a:ext>
            </a:extLst>
          </p:cNvPr>
          <p:cNvSpPr>
            <a:spLocks noGrp="1"/>
          </p:cNvSpPr>
          <p:nvPr>
            <p:ph type="title"/>
          </p:nvPr>
        </p:nvSpPr>
        <p:spPr/>
        <p:txBody>
          <a:bodyPr/>
          <a:lstStyle/>
          <a:p>
            <a:r>
              <a:rPr lang="zh-CN" altLang="en-US" dirty="0"/>
              <a:t>链表的建立</a:t>
            </a:r>
          </a:p>
        </p:txBody>
      </p:sp>
      <p:sp>
        <p:nvSpPr>
          <p:cNvPr id="3" name="文本占位符 2">
            <a:extLst>
              <a:ext uri="{FF2B5EF4-FFF2-40B4-BE49-F238E27FC236}">
                <a16:creationId xmlns:a16="http://schemas.microsoft.com/office/drawing/2014/main" id="{9C2C8599-F474-4B2F-B79D-8F5FE2531408}"/>
              </a:ext>
            </a:extLst>
          </p:cNvPr>
          <p:cNvSpPr>
            <a:spLocks noGrp="1"/>
          </p:cNvSpPr>
          <p:nvPr>
            <p:ph type="body" sz="quarter" idx="10"/>
          </p:nvPr>
        </p:nvSpPr>
        <p:spPr/>
        <p:txBody>
          <a:bodyPr/>
          <a:lstStyle/>
          <a:p>
            <a:r>
              <a:rPr lang="zh-CN" altLang="en-US" dirty="0"/>
              <a:t>链表初始化</a:t>
            </a:r>
            <a:endParaRPr lang="en-US" altLang="zh-CN" dirty="0"/>
          </a:p>
          <a:p>
            <a:endParaRPr lang="en-US" altLang="zh-CN" dirty="0"/>
          </a:p>
          <a:p>
            <a:endParaRPr lang="en-US" altLang="zh-CN" dirty="0"/>
          </a:p>
          <a:p>
            <a:endParaRPr lang="en-US" altLang="zh-CN" dirty="0"/>
          </a:p>
          <a:p>
            <a:r>
              <a:rPr lang="zh-CN" altLang="en-US" dirty="0"/>
              <a:t>建立链表的第一个结点：</a:t>
            </a:r>
            <a:endParaRPr lang="en-US" altLang="zh-CN" dirty="0"/>
          </a:p>
          <a:p>
            <a:endParaRPr lang="en-US" altLang="zh-CN" dirty="0"/>
          </a:p>
          <a:p>
            <a:endParaRPr lang="en-US" altLang="zh-CN" dirty="0"/>
          </a:p>
          <a:p>
            <a:endParaRPr lang="en-US" altLang="zh-CN" dirty="0"/>
          </a:p>
          <a:p>
            <a:endParaRPr lang="zh-CN" altLang="en-US" dirty="0"/>
          </a:p>
        </p:txBody>
      </p:sp>
      <p:sp>
        <p:nvSpPr>
          <p:cNvPr id="4" name="卷形: 垂直 3">
            <a:extLst>
              <a:ext uri="{FF2B5EF4-FFF2-40B4-BE49-F238E27FC236}">
                <a16:creationId xmlns:a16="http://schemas.microsoft.com/office/drawing/2014/main" id="{4DF8C2E7-1075-46AF-A386-3CE8CB9F7731}"/>
              </a:ext>
            </a:extLst>
          </p:cNvPr>
          <p:cNvSpPr/>
          <p:nvPr/>
        </p:nvSpPr>
        <p:spPr bwMode="auto">
          <a:xfrm>
            <a:off x="1212865" y="1618825"/>
            <a:ext cx="6389354" cy="1035711"/>
          </a:xfrm>
          <a:prstGeom prst="verticalScroll">
            <a:avLst>
              <a:gd name="adj" fmla="val 1344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*head;</a:t>
            </a:r>
          </a:p>
          <a:p>
            <a:pPr marL="0" lvl="1">
              <a:tabLst>
                <a:tab pos="444500" algn="l"/>
              </a:tabLst>
            </a:pPr>
            <a:r>
              <a:rPr lang="en-US" altLang="zh-CN" sz="2400" dirty="0">
                <a:latin typeface="Times New Roman" panose="02020603050405020304" pitchFamily="18" charset="0"/>
                <a:cs typeface="Times New Roman" panose="02020603050405020304" pitchFamily="18" charset="0"/>
              </a:rPr>
              <a:t>head=NULL;</a:t>
            </a:r>
          </a:p>
        </p:txBody>
      </p:sp>
      <p:sp>
        <p:nvSpPr>
          <p:cNvPr id="5" name="卷形: 垂直 4">
            <a:extLst>
              <a:ext uri="{FF2B5EF4-FFF2-40B4-BE49-F238E27FC236}">
                <a16:creationId xmlns:a16="http://schemas.microsoft.com/office/drawing/2014/main" id="{721A20D0-9789-4AEC-95EC-399BF29853EA}"/>
              </a:ext>
            </a:extLst>
          </p:cNvPr>
          <p:cNvSpPr/>
          <p:nvPr/>
        </p:nvSpPr>
        <p:spPr bwMode="auto">
          <a:xfrm>
            <a:off x="1212865" y="3682699"/>
            <a:ext cx="6389354" cy="1695399"/>
          </a:xfrm>
          <a:prstGeom prst="verticalScroll">
            <a:avLst>
              <a:gd name="adj" fmla="val 761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p=(struct node *) malloc(</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(struct node));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p-&gt;next=head;</a:t>
            </a:r>
          </a:p>
          <a:p>
            <a:pPr marL="0" lvl="1">
              <a:tabLst>
                <a:tab pos="444500" algn="l"/>
              </a:tabLst>
            </a:pPr>
            <a:r>
              <a:rPr lang="en-US" altLang="zh-CN" sz="2400" dirty="0">
                <a:latin typeface="Times New Roman" panose="02020603050405020304" pitchFamily="18" charset="0"/>
                <a:cs typeface="Times New Roman" panose="02020603050405020304" pitchFamily="18" charset="0"/>
              </a:rPr>
              <a:t>head=p;</a:t>
            </a:r>
          </a:p>
        </p:txBody>
      </p:sp>
      <p:grpSp>
        <p:nvGrpSpPr>
          <p:cNvPr id="6" name="组合 5">
            <a:extLst>
              <a:ext uri="{FF2B5EF4-FFF2-40B4-BE49-F238E27FC236}">
                <a16:creationId xmlns:a16="http://schemas.microsoft.com/office/drawing/2014/main" id="{2E0813B9-CD14-4553-BFB7-9A73EDBBF34E}"/>
              </a:ext>
            </a:extLst>
          </p:cNvPr>
          <p:cNvGrpSpPr/>
          <p:nvPr/>
        </p:nvGrpSpPr>
        <p:grpSpPr>
          <a:xfrm>
            <a:off x="7943901" y="1957178"/>
            <a:ext cx="1991316" cy="461665"/>
            <a:chOff x="7746725" y="2066709"/>
            <a:chExt cx="1991316" cy="461665"/>
          </a:xfrm>
        </p:grpSpPr>
        <p:sp>
          <p:nvSpPr>
            <p:cNvPr id="7" name="Line 16">
              <a:extLst>
                <a:ext uri="{FF2B5EF4-FFF2-40B4-BE49-F238E27FC236}">
                  <a16:creationId xmlns:a16="http://schemas.microsoft.com/office/drawing/2014/main" id="{83E7C407-50C6-4B37-964E-55E35FD6C8B7}"/>
                </a:ext>
              </a:extLst>
            </p:cNvPr>
            <p:cNvSpPr>
              <a:spLocks noChangeShapeType="1"/>
            </p:cNvSpPr>
            <p:nvPr/>
          </p:nvSpPr>
          <p:spPr bwMode="auto">
            <a:xfrm>
              <a:off x="8458564" y="2290147"/>
              <a:ext cx="53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8" name="Text Box 25">
              <a:extLst>
                <a:ext uri="{FF2B5EF4-FFF2-40B4-BE49-F238E27FC236}">
                  <a16:creationId xmlns:a16="http://schemas.microsoft.com/office/drawing/2014/main" id="{963C0518-C97F-4772-9EAA-0B4BAA9D7553}"/>
                </a:ext>
              </a:extLst>
            </p:cNvPr>
            <p:cNvSpPr txBox="1">
              <a:spLocks noChangeArrowheads="1"/>
            </p:cNvSpPr>
            <p:nvPr/>
          </p:nvSpPr>
          <p:spPr bwMode="auto">
            <a:xfrm>
              <a:off x="7746725" y="2066709"/>
              <a:ext cx="764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head</a:t>
              </a:r>
            </a:p>
          </p:txBody>
        </p:sp>
        <p:sp>
          <p:nvSpPr>
            <p:cNvPr id="9" name="Rectangle 15">
              <a:extLst>
                <a:ext uri="{FF2B5EF4-FFF2-40B4-BE49-F238E27FC236}">
                  <a16:creationId xmlns:a16="http://schemas.microsoft.com/office/drawing/2014/main" id="{683EAFC9-17E6-417F-810C-BFD88056E045}"/>
                </a:ext>
              </a:extLst>
            </p:cNvPr>
            <p:cNvSpPr>
              <a:spLocks noChangeArrowheads="1"/>
            </p:cNvSpPr>
            <p:nvPr/>
          </p:nvSpPr>
          <p:spPr bwMode="auto">
            <a:xfrm>
              <a:off x="9161779" y="2098297"/>
              <a:ext cx="576262" cy="360361"/>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400" dirty="0">
                  <a:latin typeface="Times New Roman" panose="02020603050405020304" pitchFamily="18" charset="0"/>
                  <a:cs typeface="Times New Roman" panose="02020603050405020304" pitchFamily="18" charset="0"/>
                </a:rPr>
                <a:t>NULL</a:t>
              </a:r>
            </a:p>
          </p:txBody>
        </p:sp>
      </p:grpSp>
      <p:sp>
        <p:nvSpPr>
          <p:cNvPr id="10" name="Line 13">
            <a:extLst>
              <a:ext uri="{FF2B5EF4-FFF2-40B4-BE49-F238E27FC236}">
                <a16:creationId xmlns:a16="http://schemas.microsoft.com/office/drawing/2014/main" id="{CF236316-9C9D-460E-87C6-D4BFE5D90FA3}"/>
              </a:ext>
            </a:extLst>
          </p:cNvPr>
          <p:cNvSpPr>
            <a:spLocks noChangeShapeType="1"/>
          </p:cNvSpPr>
          <p:nvPr/>
        </p:nvSpPr>
        <p:spPr bwMode="auto">
          <a:xfrm flipV="1">
            <a:off x="8540455" y="5098595"/>
            <a:ext cx="53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1" name="Rectangle 14">
            <a:extLst>
              <a:ext uri="{FF2B5EF4-FFF2-40B4-BE49-F238E27FC236}">
                <a16:creationId xmlns:a16="http://schemas.microsoft.com/office/drawing/2014/main" id="{CEEBFC40-6711-42F3-9BD0-B3C444D22AA1}"/>
              </a:ext>
            </a:extLst>
          </p:cNvPr>
          <p:cNvSpPr>
            <a:spLocks noChangeArrowheads="1"/>
          </p:cNvSpPr>
          <p:nvPr/>
        </p:nvSpPr>
        <p:spPr bwMode="auto">
          <a:xfrm>
            <a:off x="9071056" y="4915820"/>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2" name="Rectangle 15">
            <a:extLst>
              <a:ext uri="{FF2B5EF4-FFF2-40B4-BE49-F238E27FC236}">
                <a16:creationId xmlns:a16="http://schemas.microsoft.com/office/drawing/2014/main" id="{B672ED48-9E1D-4941-A8F0-50D8CB0B047D}"/>
              </a:ext>
            </a:extLst>
          </p:cNvPr>
          <p:cNvSpPr>
            <a:spLocks noChangeArrowheads="1"/>
          </p:cNvSpPr>
          <p:nvPr/>
        </p:nvSpPr>
        <p:spPr bwMode="auto">
          <a:xfrm>
            <a:off x="9528693" y="4915820"/>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3" name="Line 16">
            <a:extLst>
              <a:ext uri="{FF2B5EF4-FFF2-40B4-BE49-F238E27FC236}">
                <a16:creationId xmlns:a16="http://schemas.microsoft.com/office/drawing/2014/main" id="{45C8725D-30B2-4C3A-84B8-BEF850CE3214}"/>
              </a:ext>
            </a:extLst>
          </p:cNvPr>
          <p:cNvSpPr>
            <a:spLocks noChangeShapeType="1"/>
          </p:cNvSpPr>
          <p:nvPr/>
        </p:nvSpPr>
        <p:spPr bwMode="auto">
          <a:xfrm flipV="1">
            <a:off x="8708854" y="4219957"/>
            <a:ext cx="16422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4" name="Line 18">
            <a:extLst>
              <a:ext uri="{FF2B5EF4-FFF2-40B4-BE49-F238E27FC236}">
                <a16:creationId xmlns:a16="http://schemas.microsoft.com/office/drawing/2014/main" id="{7747150F-CBE7-4358-9E73-C37469DBF85A}"/>
              </a:ext>
            </a:extLst>
          </p:cNvPr>
          <p:cNvSpPr>
            <a:spLocks noChangeShapeType="1"/>
          </p:cNvSpPr>
          <p:nvPr/>
        </p:nvSpPr>
        <p:spPr bwMode="auto">
          <a:xfrm>
            <a:off x="8708854" y="4219955"/>
            <a:ext cx="396643" cy="695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5" name="Text Box 25">
            <a:extLst>
              <a:ext uri="{FF2B5EF4-FFF2-40B4-BE49-F238E27FC236}">
                <a16:creationId xmlns:a16="http://schemas.microsoft.com/office/drawing/2014/main" id="{34B1FD82-4A95-4F2E-8B9F-7C15FD1D130D}"/>
              </a:ext>
            </a:extLst>
          </p:cNvPr>
          <p:cNvSpPr txBox="1">
            <a:spLocks noChangeArrowheads="1"/>
          </p:cNvSpPr>
          <p:nvPr/>
        </p:nvSpPr>
        <p:spPr bwMode="auto">
          <a:xfrm>
            <a:off x="8236290" y="452236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16" name="Text Box 25">
            <a:extLst>
              <a:ext uri="{FF2B5EF4-FFF2-40B4-BE49-F238E27FC236}">
                <a16:creationId xmlns:a16="http://schemas.microsoft.com/office/drawing/2014/main" id="{F0E005DC-4CFB-4260-8133-CDC1C76DBD03}"/>
              </a:ext>
            </a:extLst>
          </p:cNvPr>
          <p:cNvSpPr txBox="1">
            <a:spLocks noChangeArrowheads="1"/>
          </p:cNvSpPr>
          <p:nvPr/>
        </p:nvSpPr>
        <p:spPr bwMode="auto">
          <a:xfrm>
            <a:off x="7943901" y="3979123"/>
            <a:ext cx="764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head</a:t>
            </a:r>
          </a:p>
        </p:txBody>
      </p:sp>
      <p:sp>
        <p:nvSpPr>
          <p:cNvPr id="17" name="Rectangle 15">
            <a:extLst>
              <a:ext uri="{FF2B5EF4-FFF2-40B4-BE49-F238E27FC236}">
                <a16:creationId xmlns:a16="http://schemas.microsoft.com/office/drawing/2014/main" id="{BFA1C88A-5D51-48AD-9998-C7B00E8FDB9F}"/>
              </a:ext>
            </a:extLst>
          </p:cNvPr>
          <p:cNvSpPr>
            <a:spLocks noChangeArrowheads="1"/>
          </p:cNvSpPr>
          <p:nvPr/>
        </p:nvSpPr>
        <p:spPr bwMode="auto">
          <a:xfrm>
            <a:off x="10544854" y="4013087"/>
            <a:ext cx="576262" cy="360361"/>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400" dirty="0">
                <a:latin typeface="Times New Roman" panose="02020603050405020304" pitchFamily="18" charset="0"/>
                <a:cs typeface="Times New Roman" panose="02020603050405020304" pitchFamily="18" charset="0"/>
              </a:rPr>
              <a:t>NULL</a:t>
            </a:r>
          </a:p>
        </p:txBody>
      </p:sp>
      <p:sp>
        <p:nvSpPr>
          <p:cNvPr id="18" name="Line 18">
            <a:extLst>
              <a:ext uri="{FF2B5EF4-FFF2-40B4-BE49-F238E27FC236}">
                <a16:creationId xmlns:a16="http://schemas.microsoft.com/office/drawing/2014/main" id="{4A9D6A7C-8E0F-48F0-942D-74718ECA0964}"/>
              </a:ext>
            </a:extLst>
          </p:cNvPr>
          <p:cNvSpPr>
            <a:spLocks noChangeShapeType="1"/>
          </p:cNvSpPr>
          <p:nvPr/>
        </p:nvSpPr>
        <p:spPr bwMode="auto">
          <a:xfrm flipV="1">
            <a:off x="9764179" y="4298893"/>
            <a:ext cx="622741" cy="8414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Tree>
    <p:extLst>
      <p:ext uri="{BB962C8B-B14F-4D97-AF65-F5344CB8AC3E}">
        <p14:creationId xmlns:p14="http://schemas.microsoft.com/office/powerpoint/2010/main" val="35946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par>
                          <p:cTn id="37" fill="hold">
                            <p:stCondLst>
                              <p:cond delay="2000"/>
                            </p:stCondLst>
                            <p:childTnLst>
                              <p:par>
                                <p:cTn id="38" presetID="10" presetClass="exit" presetSubtype="0" fill="hold" grpId="1" nodeType="afterEffect">
                                  <p:stCondLst>
                                    <p:cond delay="0"/>
                                  </p:stCondLst>
                                  <p:childTnLst>
                                    <p:animEffect transition="out" filter="fade">
                                      <p:cBhvr>
                                        <p:cTn id="39" dur="1000"/>
                                        <p:tgtEl>
                                          <p:spTgt spid="13"/>
                                        </p:tgtEl>
                                      </p:cBhvr>
                                    </p:animEffect>
                                    <p:set>
                                      <p:cBhvr>
                                        <p:cTn id="40" dur="1" fill="hold">
                                          <p:stCondLst>
                                            <p:cond delay="999"/>
                                          </p:stCondLst>
                                        </p:cTn>
                                        <p:tgtEl>
                                          <p:spTgt spid="13"/>
                                        </p:tgtEl>
                                        <p:attrNameLst>
                                          <p:attrName>style.visibility</p:attrName>
                                        </p:attrNameLst>
                                      </p:cBhvr>
                                      <p:to>
                                        <p:strVal val="hidden"/>
                                      </p:to>
                                    </p:se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3" grpId="1" animBg="1"/>
      <p:bldP spid="14" grpId="0" animBg="1"/>
      <p:bldP spid="15" grpId="0"/>
      <p:bldP spid="16" grpId="0"/>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EBBCD-4E51-4EC8-9F0C-09391335B592}"/>
              </a:ext>
            </a:extLst>
          </p:cNvPr>
          <p:cNvSpPr>
            <a:spLocks noGrp="1"/>
          </p:cNvSpPr>
          <p:nvPr>
            <p:ph type="title"/>
          </p:nvPr>
        </p:nvSpPr>
        <p:spPr/>
        <p:txBody>
          <a:bodyPr/>
          <a:lstStyle/>
          <a:p>
            <a:r>
              <a:rPr lang="zh-CN" altLang="en-US" dirty="0"/>
              <a:t>链表的建立</a:t>
            </a:r>
          </a:p>
        </p:txBody>
      </p:sp>
      <p:sp>
        <p:nvSpPr>
          <p:cNvPr id="3" name="文本占位符 2">
            <a:extLst>
              <a:ext uri="{FF2B5EF4-FFF2-40B4-BE49-F238E27FC236}">
                <a16:creationId xmlns:a16="http://schemas.microsoft.com/office/drawing/2014/main" id="{79700E36-1043-4D16-B6B9-A239476E92D8}"/>
              </a:ext>
            </a:extLst>
          </p:cNvPr>
          <p:cNvSpPr>
            <a:spLocks noGrp="1"/>
          </p:cNvSpPr>
          <p:nvPr>
            <p:ph type="body" sz="quarter" idx="10"/>
          </p:nvPr>
        </p:nvSpPr>
        <p:spPr/>
        <p:txBody>
          <a:bodyPr/>
          <a:lstStyle/>
          <a:p>
            <a:r>
              <a:rPr lang="zh-CN" altLang="en-US" dirty="0"/>
              <a:t>在链表头顺序插入新结点来建立链表（头插法）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先插入的在链表尾，后插入的在链表头</a:t>
            </a:r>
          </a:p>
          <a:p>
            <a:endParaRPr lang="en-US" altLang="zh-CN" dirty="0"/>
          </a:p>
          <a:p>
            <a:endParaRPr lang="zh-CN" altLang="en-US" dirty="0"/>
          </a:p>
        </p:txBody>
      </p:sp>
      <p:sp>
        <p:nvSpPr>
          <p:cNvPr id="4" name="卷形: 垂直 3">
            <a:extLst>
              <a:ext uri="{FF2B5EF4-FFF2-40B4-BE49-F238E27FC236}">
                <a16:creationId xmlns:a16="http://schemas.microsoft.com/office/drawing/2014/main" id="{721FABEF-C5C2-455F-AC0F-B28884B3160B}"/>
              </a:ext>
            </a:extLst>
          </p:cNvPr>
          <p:cNvSpPr/>
          <p:nvPr/>
        </p:nvSpPr>
        <p:spPr bwMode="auto">
          <a:xfrm>
            <a:off x="1279082" y="1719031"/>
            <a:ext cx="6389354" cy="1709969"/>
          </a:xfrm>
          <a:prstGeom prst="verticalScroll">
            <a:avLst>
              <a:gd name="adj" fmla="val 722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p=(struct node *) malloc(</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(struct node));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p-&gt;next=head;</a:t>
            </a:r>
          </a:p>
          <a:p>
            <a:pPr marL="0" lvl="1">
              <a:tabLst>
                <a:tab pos="444500" algn="l"/>
              </a:tabLst>
            </a:pPr>
            <a:r>
              <a:rPr lang="en-US" altLang="zh-CN" sz="2400" dirty="0">
                <a:latin typeface="Times New Roman" panose="02020603050405020304" pitchFamily="18" charset="0"/>
                <a:cs typeface="Times New Roman" panose="02020603050405020304" pitchFamily="18" charset="0"/>
              </a:rPr>
              <a:t>head=p;</a:t>
            </a:r>
          </a:p>
        </p:txBody>
      </p:sp>
      <p:sp>
        <p:nvSpPr>
          <p:cNvPr id="5" name="Text Box 25">
            <a:extLst>
              <a:ext uri="{FF2B5EF4-FFF2-40B4-BE49-F238E27FC236}">
                <a16:creationId xmlns:a16="http://schemas.microsoft.com/office/drawing/2014/main" id="{CEC42E0F-8484-4C08-B6A4-36270D03D2CC}"/>
              </a:ext>
            </a:extLst>
          </p:cNvPr>
          <p:cNvSpPr txBox="1">
            <a:spLocks noChangeArrowheads="1"/>
          </p:cNvSpPr>
          <p:nvPr/>
        </p:nvSpPr>
        <p:spPr bwMode="auto">
          <a:xfrm>
            <a:off x="8024288" y="1984472"/>
            <a:ext cx="7898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nvGrpSpPr>
          <p:cNvPr id="6" name="组合 5">
            <a:extLst>
              <a:ext uri="{FF2B5EF4-FFF2-40B4-BE49-F238E27FC236}">
                <a16:creationId xmlns:a16="http://schemas.microsoft.com/office/drawing/2014/main" id="{04F07E22-EC36-4A1E-B8A3-3B851B393122}"/>
              </a:ext>
            </a:extLst>
          </p:cNvPr>
          <p:cNvGrpSpPr/>
          <p:nvPr/>
        </p:nvGrpSpPr>
        <p:grpSpPr>
          <a:xfrm>
            <a:off x="10130464" y="2004346"/>
            <a:ext cx="900002" cy="360363"/>
            <a:chOff x="10176711" y="2392525"/>
            <a:chExt cx="900002" cy="360363"/>
          </a:xfrm>
        </p:grpSpPr>
        <p:sp>
          <p:nvSpPr>
            <p:cNvPr id="7" name="Rectangle 14">
              <a:extLst>
                <a:ext uri="{FF2B5EF4-FFF2-40B4-BE49-F238E27FC236}">
                  <a16:creationId xmlns:a16="http://schemas.microsoft.com/office/drawing/2014/main" id="{29D92E38-624F-4A7F-96A1-B22BBA8E6DB5}"/>
                </a:ext>
              </a:extLst>
            </p:cNvPr>
            <p:cNvSpPr>
              <a:spLocks noChangeArrowheads="1"/>
            </p:cNvSpPr>
            <p:nvPr/>
          </p:nvSpPr>
          <p:spPr bwMode="auto">
            <a:xfrm>
              <a:off x="10176711" y="239252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8" name="Rectangle 15">
              <a:extLst>
                <a:ext uri="{FF2B5EF4-FFF2-40B4-BE49-F238E27FC236}">
                  <a16:creationId xmlns:a16="http://schemas.microsoft.com/office/drawing/2014/main" id="{F5C5126F-87FD-460A-A4CE-85E90A284DEF}"/>
                </a:ext>
              </a:extLst>
            </p:cNvPr>
            <p:cNvSpPr>
              <a:spLocks noChangeArrowheads="1"/>
            </p:cNvSpPr>
            <p:nvPr/>
          </p:nvSpPr>
          <p:spPr bwMode="auto">
            <a:xfrm>
              <a:off x="10626713" y="239252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9" name="Line 16">
            <a:extLst>
              <a:ext uri="{FF2B5EF4-FFF2-40B4-BE49-F238E27FC236}">
                <a16:creationId xmlns:a16="http://schemas.microsoft.com/office/drawing/2014/main" id="{A1693951-AD5B-4162-B86E-E7000F654B25}"/>
              </a:ext>
            </a:extLst>
          </p:cNvPr>
          <p:cNvSpPr>
            <a:spLocks noChangeShapeType="1"/>
          </p:cNvSpPr>
          <p:nvPr/>
        </p:nvSpPr>
        <p:spPr bwMode="auto">
          <a:xfrm flipV="1">
            <a:off x="10868596" y="2184530"/>
            <a:ext cx="73379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Times New Roman" panose="02020603050405020304" pitchFamily="18" charset="0"/>
              <a:cs typeface="Times New Roman" panose="02020603050405020304" pitchFamily="18" charset="0"/>
            </a:endParaRPr>
          </a:p>
        </p:txBody>
      </p:sp>
      <p:grpSp>
        <p:nvGrpSpPr>
          <p:cNvPr id="10" name="组合 9">
            <a:extLst>
              <a:ext uri="{FF2B5EF4-FFF2-40B4-BE49-F238E27FC236}">
                <a16:creationId xmlns:a16="http://schemas.microsoft.com/office/drawing/2014/main" id="{E55AB1F4-BA2E-425C-9F6E-37FE729C7B0A}"/>
              </a:ext>
            </a:extLst>
          </p:cNvPr>
          <p:cNvGrpSpPr/>
          <p:nvPr/>
        </p:nvGrpSpPr>
        <p:grpSpPr>
          <a:xfrm>
            <a:off x="8971201" y="2894172"/>
            <a:ext cx="893424" cy="360363"/>
            <a:chOff x="9017451" y="3020172"/>
            <a:chExt cx="893424" cy="360363"/>
          </a:xfrm>
        </p:grpSpPr>
        <p:sp>
          <p:nvSpPr>
            <p:cNvPr id="11" name="Rectangle 14">
              <a:extLst>
                <a:ext uri="{FF2B5EF4-FFF2-40B4-BE49-F238E27FC236}">
                  <a16:creationId xmlns:a16="http://schemas.microsoft.com/office/drawing/2014/main" id="{2E5D76E7-5F3E-4A57-9535-295DD1A1E9D1}"/>
                </a:ext>
              </a:extLst>
            </p:cNvPr>
            <p:cNvSpPr>
              <a:spLocks noChangeArrowheads="1"/>
            </p:cNvSpPr>
            <p:nvPr/>
          </p:nvSpPr>
          <p:spPr bwMode="auto">
            <a:xfrm>
              <a:off x="9017451" y="30201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2" name="Rectangle 15">
              <a:extLst>
                <a:ext uri="{FF2B5EF4-FFF2-40B4-BE49-F238E27FC236}">
                  <a16:creationId xmlns:a16="http://schemas.microsoft.com/office/drawing/2014/main" id="{ED08FFF3-8332-40B7-9A44-B2D440A083EE}"/>
                </a:ext>
              </a:extLst>
            </p:cNvPr>
            <p:cNvSpPr>
              <a:spLocks noChangeArrowheads="1"/>
            </p:cNvSpPr>
            <p:nvPr/>
          </p:nvSpPr>
          <p:spPr bwMode="auto">
            <a:xfrm>
              <a:off x="9460875" y="30201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3" name="Line 13">
            <a:extLst>
              <a:ext uri="{FF2B5EF4-FFF2-40B4-BE49-F238E27FC236}">
                <a16:creationId xmlns:a16="http://schemas.microsoft.com/office/drawing/2014/main" id="{2E7E55B5-A5CE-4721-B311-C84E01570BC2}"/>
              </a:ext>
            </a:extLst>
          </p:cNvPr>
          <p:cNvSpPr>
            <a:spLocks noChangeShapeType="1"/>
          </p:cNvSpPr>
          <p:nvPr/>
        </p:nvSpPr>
        <p:spPr bwMode="auto">
          <a:xfrm flipV="1">
            <a:off x="8600546" y="3061891"/>
            <a:ext cx="37065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4" name="Text Box 25">
            <a:extLst>
              <a:ext uri="{FF2B5EF4-FFF2-40B4-BE49-F238E27FC236}">
                <a16:creationId xmlns:a16="http://schemas.microsoft.com/office/drawing/2014/main" id="{2F1CFF6C-2E79-4024-A8C9-CC61628DBB96}"/>
              </a:ext>
            </a:extLst>
          </p:cNvPr>
          <p:cNvSpPr txBox="1">
            <a:spLocks noChangeArrowheads="1"/>
          </p:cNvSpPr>
          <p:nvPr/>
        </p:nvSpPr>
        <p:spPr bwMode="auto">
          <a:xfrm>
            <a:off x="8278506" y="2743529"/>
            <a:ext cx="3811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15" name="Line 13">
            <a:extLst>
              <a:ext uri="{FF2B5EF4-FFF2-40B4-BE49-F238E27FC236}">
                <a16:creationId xmlns:a16="http://schemas.microsoft.com/office/drawing/2014/main" id="{972FA038-5E3E-4109-B8D4-6F7060F8D99F}"/>
              </a:ext>
            </a:extLst>
          </p:cNvPr>
          <p:cNvSpPr>
            <a:spLocks noChangeShapeType="1"/>
          </p:cNvSpPr>
          <p:nvPr/>
        </p:nvSpPr>
        <p:spPr bwMode="auto">
          <a:xfrm>
            <a:off x="8718810" y="2191044"/>
            <a:ext cx="266925" cy="6998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6" name="Line 13">
            <a:extLst>
              <a:ext uri="{FF2B5EF4-FFF2-40B4-BE49-F238E27FC236}">
                <a16:creationId xmlns:a16="http://schemas.microsoft.com/office/drawing/2014/main" id="{AF9BED9E-E0DD-4BE2-A489-AAB07E20D8BC}"/>
              </a:ext>
            </a:extLst>
          </p:cNvPr>
          <p:cNvSpPr>
            <a:spLocks noChangeShapeType="1"/>
          </p:cNvSpPr>
          <p:nvPr/>
        </p:nvSpPr>
        <p:spPr bwMode="auto">
          <a:xfrm>
            <a:off x="8735341" y="2187787"/>
            <a:ext cx="139512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7" name="Line 13">
            <a:extLst>
              <a:ext uri="{FF2B5EF4-FFF2-40B4-BE49-F238E27FC236}">
                <a16:creationId xmlns:a16="http://schemas.microsoft.com/office/drawing/2014/main" id="{FDCD81A9-5256-4A24-A530-B68A84845A63}"/>
              </a:ext>
            </a:extLst>
          </p:cNvPr>
          <p:cNvSpPr>
            <a:spLocks noChangeShapeType="1"/>
          </p:cNvSpPr>
          <p:nvPr/>
        </p:nvSpPr>
        <p:spPr bwMode="auto">
          <a:xfrm flipV="1">
            <a:off x="9641602" y="2267649"/>
            <a:ext cx="488859" cy="7942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Tree>
    <p:extLst>
      <p:ext uri="{BB962C8B-B14F-4D97-AF65-F5344CB8AC3E}">
        <p14:creationId xmlns:p14="http://schemas.microsoft.com/office/powerpoint/2010/main" val="26753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1000"/>
                                        <p:tgtEl>
                                          <p:spTgt spid="16"/>
                                        </p:tgtEl>
                                      </p:cBhvr>
                                    </p:animEffect>
                                    <p:set>
                                      <p:cBhvr>
                                        <p:cTn id="35" dur="1" fill="hold">
                                          <p:stCondLst>
                                            <p:cond delay="999"/>
                                          </p:stCondLst>
                                        </p:cTn>
                                        <p:tgtEl>
                                          <p:spTgt spid="16"/>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3" grpId="0" animBg="1"/>
      <p:bldP spid="14" grpId="0"/>
      <p:bldP spid="15" grpId="0" animBg="1"/>
      <p:bldP spid="16" grpId="0" animBg="1"/>
      <p:bldP spid="16" grpId="1"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D2AC6-79B0-484E-8CA7-34B83BAA9147}"/>
              </a:ext>
            </a:extLst>
          </p:cNvPr>
          <p:cNvSpPr>
            <a:spLocks noGrp="1"/>
          </p:cNvSpPr>
          <p:nvPr>
            <p:ph type="title"/>
          </p:nvPr>
        </p:nvSpPr>
        <p:spPr/>
        <p:txBody>
          <a:bodyPr/>
          <a:lstStyle/>
          <a:p>
            <a:r>
              <a:rPr lang="zh-CN" altLang="en-US" dirty="0"/>
              <a:t>链表的建立</a:t>
            </a:r>
          </a:p>
        </p:txBody>
      </p:sp>
      <p:sp>
        <p:nvSpPr>
          <p:cNvPr id="3" name="文本占位符 2">
            <a:extLst>
              <a:ext uri="{FF2B5EF4-FFF2-40B4-BE49-F238E27FC236}">
                <a16:creationId xmlns:a16="http://schemas.microsoft.com/office/drawing/2014/main" id="{9ACED6B1-9E30-40A1-95DC-8D4CAAD50CD0}"/>
              </a:ext>
            </a:extLst>
          </p:cNvPr>
          <p:cNvSpPr>
            <a:spLocks noGrp="1"/>
          </p:cNvSpPr>
          <p:nvPr>
            <p:ph type="body" sz="quarter" idx="10"/>
          </p:nvPr>
        </p:nvSpPr>
        <p:spPr/>
        <p:txBody>
          <a:bodyPr/>
          <a:lstStyle/>
          <a:p>
            <a:r>
              <a:rPr lang="zh-CN" altLang="en-US" dirty="0"/>
              <a:t>在链表尾顺序插入新结点来建立链表（尾插法）</a:t>
            </a:r>
            <a:endParaRPr lang="en-US" altLang="zh-CN" dirty="0"/>
          </a:p>
          <a:p>
            <a:pPr lvl="1"/>
            <a:r>
              <a:rPr lang="zh-CN" altLang="en-US" dirty="0"/>
              <a:t>除头指针</a:t>
            </a:r>
            <a:r>
              <a:rPr lang="en-US" altLang="zh-CN" dirty="0"/>
              <a:t>head</a:t>
            </a:r>
            <a:r>
              <a:rPr lang="zh-CN" altLang="en-US" dirty="0"/>
              <a:t>外，再增加一个尾指针</a:t>
            </a:r>
            <a:r>
              <a:rPr lang="en-US" altLang="zh-CN" dirty="0"/>
              <a:t>tail</a:t>
            </a:r>
          </a:p>
          <a:p>
            <a:pPr lvl="1"/>
            <a:r>
              <a:rPr lang="zh-CN" altLang="en-US" dirty="0"/>
              <a:t>尾指针</a:t>
            </a:r>
            <a:r>
              <a:rPr lang="en-US" altLang="zh-CN" dirty="0"/>
              <a:t>tail</a:t>
            </a:r>
            <a:r>
              <a:rPr lang="zh-CN" altLang="en-US" dirty="0"/>
              <a:t>的初始化</a:t>
            </a:r>
            <a:endParaRPr lang="en-US" altLang="zh-CN" dirty="0"/>
          </a:p>
          <a:p>
            <a:pPr lvl="1"/>
            <a:endParaRPr lang="en-US" altLang="zh-CN" dirty="0"/>
          </a:p>
          <a:p>
            <a:pPr lvl="1"/>
            <a:endParaRPr lang="en-US" altLang="zh-CN" dirty="0"/>
          </a:p>
          <a:p>
            <a:pPr lvl="1"/>
            <a:endParaRPr lang="en-US" altLang="zh-CN" dirty="0"/>
          </a:p>
          <a:p>
            <a:pPr lvl="1"/>
            <a:r>
              <a:rPr lang="zh-CN" altLang="en-US" dirty="0"/>
              <a:t>插入第一个结点</a:t>
            </a:r>
            <a:endParaRPr lang="en-US" altLang="zh-CN" dirty="0"/>
          </a:p>
          <a:p>
            <a:pPr lvl="1"/>
            <a:endParaRPr lang="zh-CN" altLang="en-US" dirty="0"/>
          </a:p>
        </p:txBody>
      </p:sp>
      <p:sp>
        <p:nvSpPr>
          <p:cNvPr id="4" name="卷形: 垂直 3">
            <a:extLst>
              <a:ext uri="{FF2B5EF4-FFF2-40B4-BE49-F238E27FC236}">
                <a16:creationId xmlns:a16="http://schemas.microsoft.com/office/drawing/2014/main" id="{12FB958F-A63A-4C63-BB38-FE83DA6ABC69}"/>
              </a:ext>
            </a:extLst>
          </p:cNvPr>
          <p:cNvSpPr/>
          <p:nvPr/>
        </p:nvSpPr>
        <p:spPr bwMode="auto">
          <a:xfrm>
            <a:off x="1609841" y="2434039"/>
            <a:ext cx="6534607" cy="971646"/>
          </a:xfrm>
          <a:prstGeom prst="verticalScroll">
            <a:avLst>
              <a:gd name="adj" fmla="val 1397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head, *tail;</a:t>
            </a:r>
          </a:p>
          <a:p>
            <a:pPr marL="0" lvl="1">
              <a:tabLst>
                <a:tab pos="444500" algn="l"/>
              </a:tabLst>
            </a:pPr>
            <a:r>
              <a:rPr lang="en-US" altLang="zh-CN" sz="2400" dirty="0">
                <a:latin typeface="Times New Roman" panose="02020603050405020304" pitchFamily="18" charset="0"/>
                <a:cs typeface="Times New Roman" panose="02020603050405020304" pitchFamily="18" charset="0"/>
              </a:rPr>
              <a:t>head=tail=NULL;</a:t>
            </a:r>
          </a:p>
        </p:txBody>
      </p:sp>
      <p:sp>
        <p:nvSpPr>
          <p:cNvPr id="5" name="卷形: 垂直 4">
            <a:extLst>
              <a:ext uri="{FF2B5EF4-FFF2-40B4-BE49-F238E27FC236}">
                <a16:creationId xmlns:a16="http://schemas.microsoft.com/office/drawing/2014/main" id="{C29A71B2-5B46-4911-90CB-D73D0F8DB5DE}"/>
              </a:ext>
            </a:extLst>
          </p:cNvPr>
          <p:cNvSpPr/>
          <p:nvPr/>
        </p:nvSpPr>
        <p:spPr bwMode="auto">
          <a:xfrm>
            <a:off x="1609841" y="4228777"/>
            <a:ext cx="6534607" cy="1731702"/>
          </a:xfrm>
          <a:prstGeom prst="verticalScroll">
            <a:avLst>
              <a:gd name="adj" fmla="val 812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p=(struct node *) malloc(</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(struct node));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p-&gt;next=NULL;</a:t>
            </a:r>
          </a:p>
          <a:p>
            <a:pPr marL="0" lvl="1">
              <a:tabLst>
                <a:tab pos="444500" algn="l"/>
              </a:tabLst>
            </a:pPr>
            <a:r>
              <a:rPr lang="en-US" altLang="zh-CN" sz="2400" dirty="0">
                <a:latin typeface="Times New Roman" panose="02020603050405020304" pitchFamily="18" charset="0"/>
                <a:cs typeface="Times New Roman" panose="02020603050405020304" pitchFamily="18" charset="0"/>
              </a:rPr>
              <a:t>head=tail=p;</a:t>
            </a:r>
          </a:p>
        </p:txBody>
      </p:sp>
      <p:sp>
        <p:nvSpPr>
          <p:cNvPr id="7" name="Line 13">
            <a:extLst>
              <a:ext uri="{FF2B5EF4-FFF2-40B4-BE49-F238E27FC236}">
                <a16:creationId xmlns:a16="http://schemas.microsoft.com/office/drawing/2014/main" id="{5EBDB5E8-5AA9-4D2E-9295-3E9078A2ED0A}"/>
              </a:ext>
            </a:extLst>
          </p:cNvPr>
          <p:cNvSpPr>
            <a:spLocks noChangeShapeType="1"/>
          </p:cNvSpPr>
          <p:nvPr/>
        </p:nvSpPr>
        <p:spPr bwMode="auto">
          <a:xfrm flipV="1">
            <a:off x="8975693" y="5667087"/>
            <a:ext cx="46172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nvGrpSpPr>
          <p:cNvPr id="8" name="组合 7">
            <a:extLst>
              <a:ext uri="{FF2B5EF4-FFF2-40B4-BE49-F238E27FC236}">
                <a16:creationId xmlns:a16="http://schemas.microsoft.com/office/drawing/2014/main" id="{0043ECF0-4842-4764-B17F-96E2D135C5F7}"/>
              </a:ext>
            </a:extLst>
          </p:cNvPr>
          <p:cNvGrpSpPr/>
          <p:nvPr/>
        </p:nvGrpSpPr>
        <p:grpSpPr>
          <a:xfrm>
            <a:off x="9439554" y="5457206"/>
            <a:ext cx="902787" cy="360363"/>
            <a:chOff x="10057698" y="4338145"/>
            <a:chExt cx="902787" cy="360363"/>
          </a:xfrm>
        </p:grpSpPr>
        <p:sp>
          <p:nvSpPr>
            <p:cNvPr id="9" name="Rectangle 14">
              <a:extLst>
                <a:ext uri="{FF2B5EF4-FFF2-40B4-BE49-F238E27FC236}">
                  <a16:creationId xmlns:a16="http://schemas.microsoft.com/office/drawing/2014/main" id="{1227FD93-BD01-4A62-89ED-0F1D9D8CFDBE}"/>
                </a:ext>
              </a:extLst>
            </p:cNvPr>
            <p:cNvSpPr>
              <a:spLocks noChangeArrowheads="1"/>
            </p:cNvSpPr>
            <p:nvPr/>
          </p:nvSpPr>
          <p:spPr bwMode="auto">
            <a:xfrm>
              <a:off x="10057698" y="433814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0" name="Rectangle 15">
              <a:extLst>
                <a:ext uri="{FF2B5EF4-FFF2-40B4-BE49-F238E27FC236}">
                  <a16:creationId xmlns:a16="http://schemas.microsoft.com/office/drawing/2014/main" id="{1CAF07D0-8E91-4652-BE07-8C3AB116E442}"/>
                </a:ext>
              </a:extLst>
            </p:cNvPr>
            <p:cNvSpPr>
              <a:spLocks noChangeArrowheads="1"/>
            </p:cNvSpPr>
            <p:nvPr/>
          </p:nvSpPr>
          <p:spPr bwMode="auto">
            <a:xfrm>
              <a:off x="10510485" y="433814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1" name="Line 16">
            <a:extLst>
              <a:ext uri="{FF2B5EF4-FFF2-40B4-BE49-F238E27FC236}">
                <a16:creationId xmlns:a16="http://schemas.microsoft.com/office/drawing/2014/main" id="{AD46AD86-3D06-4077-AA05-4F5AAC020E0D}"/>
              </a:ext>
            </a:extLst>
          </p:cNvPr>
          <p:cNvSpPr>
            <a:spLocks noChangeShapeType="1"/>
          </p:cNvSpPr>
          <p:nvPr/>
        </p:nvSpPr>
        <p:spPr bwMode="auto">
          <a:xfrm flipV="1">
            <a:off x="9193713" y="4725982"/>
            <a:ext cx="13917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2" name="Line 18">
            <a:extLst>
              <a:ext uri="{FF2B5EF4-FFF2-40B4-BE49-F238E27FC236}">
                <a16:creationId xmlns:a16="http://schemas.microsoft.com/office/drawing/2014/main" id="{60FF0909-CB23-4963-8754-78EBA403AA03}"/>
              </a:ext>
            </a:extLst>
          </p:cNvPr>
          <p:cNvSpPr>
            <a:spLocks noChangeShapeType="1"/>
          </p:cNvSpPr>
          <p:nvPr/>
        </p:nvSpPr>
        <p:spPr bwMode="auto">
          <a:xfrm>
            <a:off x="9197638" y="4729357"/>
            <a:ext cx="239130" cy="7367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3" name="Text Box 25">
            <a:extLst>
              <a:ext uri="{FF2B5EF4-FFF2-40B4-BE49-F238E27FC236}">
                <a16:creationId xmlns:a16="http://schemas.microsoft.com/office/drawing/2014/main" id="{E9716627-3489-43D5-BA46-222ADB00F6B7}"/>
              </a:ext>
            </a:extLst>
          </p:cNvPr>
          <p:cNvSpPr txBox="1">
            <a:spLocks noChangeArrowheads="1"/>
          </p:cNvSpPr>
          <p:nvPr/>
        </p:nvSpPr>
        <p:spPr bwMode="auto">
          <a:xfrm>
            <a:off x="8661731" y="53424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14" name="Text Box 25">
            <a:extLst>
              <a:ext uri="{FF2B5EF4-FFF2-40B4-BE49-F238E27FC236}">
                <a16:creationId xmlns:a16="http://schemas.microsoft.com/office/drawing/2014/main" id="{68E15C4C-89AB-47F4-BE62-8C5472EAB968}"/>
              </a:ext>
            </a:extLst>
          </p:cNvPr>
          <p:cNvSpPr txBox="1">
            <a:spLocks noChangeArrowheads="1"/>
          </p:cNvSpPr>
          <p:nvPr/>
        </p:nvSpPr>
        <p:spPr bwMode="auto">
          <a:xfrm>
            <a:off x="8428761" y="4310459"/>
            <a:ext cx="7649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latin typeface="Times New Roman" panose="02020603050405020304" pitchFamily="18" charset="0"/>
                <a:cs typeface="Times New Roman" panose="02020603050405020304" pitchFamily="18" charset="0"/>
              </a:rPr>
              <a:t>head</a:t>
            </a:r>
          </a:p>
          <a:p>
            <a:pPr algn="ctr"/>
            <a:r>
              <a:rPr lang="en-US" altLang="zh-CN" sz="2400" dirty="0">
                <a:latin typeface="Times New Roman" panose="02020603050405020304" pitchFamily="18" charset="0"/>
                <a:cs typeface="Times New Roman" panose="02020603050405020304" pitchFamily="18" charset="0"/>
              </a:rPr>
              <a:t>tail</a:t>
            </a:r>
          </a:p>
        </p:txBody>
      </p:sp>
      <p:sp>
        <p:nvSpPr>
          <p:cNvPr id="15" name="Rectangle 15">
            <a:extLst>
              <a:ext uri="{FF2B5EF4-FFF2-40B4-BE49-F238E27FC236}">
                <a16:creationId xmlns:a16="http://schemas.microsoft.com/office/drawing/2014/main" id="{DD4A00C2-73BA-4CB1-B72E-C45FF3ADC2A6}"/>
              </a:ext>
            </a:extLst>
          </p:cNvPr>
          <p:cNvSpPr>
            <a:spLocks noChangeArrowheads="1"/>
          </p:cNvSpPr>
          <p:nvPr/>
        </p:nvSpPr>
        <p:spPr bwMode="auto">
          <a:xfrm>
            <a:off x="10661778" y="4549176"/>
            <a:ext cx="858957" cy="360361"/>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400" dirty="0">
                <a:latin typeface="Times New Roman" panose="02020603050405020304" pitchFamily="18" charset="0"/>
                <a:cs typeface="Times New Roman" panose="02020603050405020304" pitchFamily="18" charset="0"/>
              </a:rPr>
              <a:t>NULL</a:t>
            </a:r>
          </a:p>
        </p:txBody>
      </p:sp>
      <p:sp>
        <p:nvSpPr>
          <p:cNvPr id="16" name="Line 18">
            <a:extLst>
              <a:ext uri="{FF2B5EF4-FFF2-40B4-BE49-F238E27FC236}">
                <a16:creationId xmlns:a16="http://schemas.microsoft.com/office/drawing/2014/main" id="{6D3217E8-217F-49B4-B314-013CC949B483}"/>
              </a:ext>
            </a:extLst>
          </p:cNvPr>
          <p:cNvSpPr>
            <a:spLocks noChangeShapeType="1"/>
          </p:cNvSpPr>
          <p:nvPr/>
        </p:nvSpPr>
        <p:spPr bwMode="auto">
          <a:xfrm flipV="1">
            <a:off x="10160920" y="4762784"/>
            <a:ext cx="424506" cy="9042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nvGrpSpPr>
          <p:cNvPr id="17" name="组合 16">
            <a:extLst>
              <a:ext uri="{FF2B5EF4-FFF2-40B4-BE49-F238E27FC236}">
                <a16:creationId xmlns:a16="http://schemas.microsoft.com/office/drawing/2014/main" id="{49FA10AD-4DA8-4FD2-BED0-BCC115B12906}"/>
              </a:ext>
            </a:extLst>
          </p:cNvPr>
          <p:cNvGrpSpPr/>
          <p:nvPr/>
        </p:nvGrpSpPr>
        <p:grpSpPr>
          <a:xfrm>
            <a:off x="8428761" y="2496667"/>
            <a:ext cx="2302080" cy="830997"/>
            <a:chOff x="8975520" y="2598003"/>
            <a:chExt cx="2302080" cy="830997"/>
          </a:xfrm>
        </p:grpSpPr>
        <p:sp>
          <p:nvSpPr>
            <p:cNvPr id="18" name="Line 16">
              <a:extLst>
                <a:ext uri="{FF2B5EF4-FFF2-40B4-BE49-F238E27FC236}">
                  <a16:creationId xmlns:a16="http://schemas.microsoft.com/office/drawing/2014/main" id="{2B3359DB-DA73-4DF9-855C-10F203A1A416}"/>
                </a:ext>
              </a:extLst>
            </p:cNvPr>
            <p:cNvSpPr>
              <a:spLocks noChangeShapeType="1"/>
            </p:cNvSpPr>
            <p:nvPr/>
          </p:nvSpPr>
          <p:spPr bwMode="auto">
            <a:xfrm flipV="1">
              <a:off x="9653688" y="3038128"/>
              <a:ext cx="76495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9" name="Text Box 25">
              <a:extLst>
                <a:ext uri="{FF2B5EF4-FFF2-40B4-BE49-F238E27FC236}">
                  <a16:creationId xmlns:a16="http://schemas.microsoft.com/office/drawing/2014/main" id="{1DE289ED-CEEE-4A57-AD42-FB4BF1B6FF22}"/>
                </a:ext>
              </a:extLst>
            </p:cNvPr>
            <p:cNvSpPr txBox="1">
              <a:spLocks noChangeArrowheads="1"/>
            </p:cNvSpPr>
            <p:nvPr/>
          </p:nvSpPr>
          <p:spPr bwMode="auto">
            <a:xfrm>
              <a:off x="8975520" y="2598003"/>
              <a:ext cx="7649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latin typeface="Times New Roman" panose="02020603050405020304" pitchFamily="18" charset="0"/>
                  <a:cs typeface="Times New Roman" panose="02020603050405020304" pitchFamily="18" charset="0"/>
                </a:rPr>
                <a:t>head</a:t>
              </a:r>
            </a:p>
            <a:p>
              <a:pPr algn="ctr"/>
              <a:r>
                <a:rPr lang="en-US" altLang="zh-CN" sz="2400" dirty="0">
                  <a:latin typeface="Times New Roman" panose="02020603050405020304" pitchFamily="18" charset="0"/>
                  <a:cs typeface="Times New Roman" panose="02020603050405020304" pitchFamily="18" charset="0"/>
                </a:rPr>
                <a:t>tail</a:t>
              </a:r>
            </a:p>
          </p:txBody>
        </p:sp>
        <p:sp>
          <p:nvSpPr>
            <p:cNvPr id="20" name="Rectangle 15">
              <a:extLst>
                <a:ext uri="{FF2B5EF4-FFF2-40B4-BE49-F238E27FC236}">
                  <a16:creationId xmlns:a16="http://schemas.microsoft.com/office/drawing/2014/main" id="{15753D06-CCA8-4BE9-8424-83E38CA0061E}"/>
                </a:ext>
              </a:extLst>
            </p:cNvPr>
            <p:cNvSpPr>
              <a:spLocks noChangeArrowheads="1"/>
            </p:cNvSpPr>
            <p:nvPr/>
          </p:nvSpPr>
          <p:spPr bwMode="auto">
            <a:xfrm>
              <a:off x="10418642" y="2841471"/>
              <a:ext cx="858958" cy="360361"/>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400" dirty="0">
                  <a:latin typeface="Times New Roman" panose="02020603050405020304" pitchFamily="18" charset="0"/>
                  <a:cs typeface="Times New Roman" panose="02020603050405020304" pitchFamily="18" charset="0"/>
                </a:rPr>
                <a:t>NULL</a:t>
              </a:r>
            </a:p>
          </p:txBody>
        </p:sp>
      </p:grpSp>
    </p:spTree>
    <p:extLst>
      <p:ext uri="{BB962C8B-B14F-4D97-AF65-F5344CB8AC3E}">
        <p14:creationId xmlns:p14="http://schemas.microsoft.com/office/powerpoint/2010/main" val="357628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childTnLst>
                                </p:cTn>
                              </p:par>
                            </p:childTnLst>
                          </p:cTn>
                        </p:par>
                        <p:par>
                          <p:cTn id="34" fill="hold">
                            <p:stCondLst>
                              <p:cond delay="2000"/>
                            </p:stCondLst>
                            <p:childTnLst>
                              <p:par>
                                <p:cTn id="35" presetID="10" presetClass="exit" presetSubtype="0" fill="hold" grpId="1" nodeType="afterEffect">
                                  <p:stCondLst>
                                    <p:cond delay="0"/>
                                  </p:stCondLst>
                                  <p:childTnLst>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1" grpId="1" animBg="1"/>
      <p:bldP spid="12" grpId="0" animBg="1"/>
      <p:bldP spid="13" grpId="0"/>
      <p:bldP spid="14" grpId="0"/>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361D9-499E-4D8C-91C9-05E0B0CC6A7A}"/>
              </a:ext>
            </a:extLst>
          </p:cNvPr>
          <p:cNvSpPr>
            <a:spLocks noGrp="1"/>
          </p:cNvSpPr>
          <p:nvPr>
            <p:ph type="title"/>
          </p:nvPr>
        </p:nvSpPr>
        <p:spPr/>
        <p:txBody>
          <a:bodyPr/>
          <a:lstStyle/>
          <a:p>
            <a:r>
              <a:rPr lang="zh-CN" altLang="en-US" dirty="0"/>
              <a:t>链表的建立</a:t>
            </a:r>
          </a:p>
        </p:txBody>
      </p:sp>
      <p:sp>
        <p:nvSpPr>
          <p:cNvPr id="3" name="文本占位符 2">
            <a:extLst>
              <a:ext uri="{FF2B5EF4-FFF2-40B4-BE49-F238E27FC236}">
                <a16:creationId xmlns:a16="http://schemas.microsoft.com/office/drawing/2014/main" id="{3E19BD4A-D429-43EE-828E-4B021BB86AF3}"/>
              </a:ext>
            </a:extLst>
          </p:cNvPr>
          <p:cNvSpPr>
            <a:spLocks noGrp="1"/>
          </p:cNvSpPr>
          <p:nvPr>
            <p:ph type="body" sz="quarter" idx="10"/>
          </p:nvPr>
        </p:nvSpPr>
        <p:spPr/>
        <p:txBody>
          <a:bodyPr/>
          <a:lstStyle/>
          <a:p>
            <a:r>
              <a:rPr lang="zh-CN" altLang="en-US" dirty="0"/>
              <a:t>在链表头顺序插入新结点来建立链表（尾插法）</a:t>
            </a:r>
            <a:endParaRPr lang="en-US" altLang="zh-CN" dirty="0"/>
          </a:p>
          <a:p>
            <a:pPr lvl="1"/>
            <a:r>
              <a:rPr lang="zh-CN" altLang="en-US" dirty="0"/>
              <a:t>插入新结点</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先插入的在链表头，后插入的在链表尾</a:t>
            </a:r>
          </a:p>
        </p:txBody>
      </p:sp>
      <p:sp>
        <p:nvSpPr>
          <p:cNvPr id="4" name="卷形: 垂直 3">
            <a:extLst>
              <a:ext uri="{FF2B5EF4-FFF2-40B4-BE49-F238E27FC236}">
                <a16:creationId xmlns:a16="http://schemas.microsoft.com/office/drawing/2014/main" id="{97CB00EE-E3C8-45EE-BBD6-7A4FDA48ACF0}"/>
              </a:ext>
            </a:extLst>
          </p:cNvPr>
          <p:cNvSpPr/>
          <p:nvPr/>
        </p:nvSpPr>
        <p:spPr bwMode="auto">
          <a:xfrm>
            <a:off x="1372705" y="2265264"/>
            <a:ext cx="6549087" cy="2111253"/>
          </a:xfrm>
          <a:prstGeom prst="verticalScroll">
            <a:avLst>
              <a:gd name="adj" fmla="val 575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p=(struct node *) malloc(</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(struct node));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p-&gt;next=NULL;</a:t>
            </a:r>
          </a:p>
          <a:p>
            <a:pPr marL="0" lvl="1">
              <a:tabLst>
                <a:tab pos="444500" algn="l"/>
              </a:tabLst>
            </a:pPr>
            <a:r>
              <a:rPr lang="en-US" altLang="zh-CN" sz="2400" dirty="0">
                <a:latin typeface="Times New Roman" panose="02020603050405020304" pitchFamily="18" charset="0"/>
                <a:cs typeface="Times New Roman" panose="02020603050405020304" pitchFamily="18" charset="0"/>
              </a:rPr>
              <a:t>tail-&gt;next=p;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tail=p;</a:t>
            </a:r>
          </a:p>
        </p:txBody>
      </p:sp>
      <p:sp>
        <p:nvSpPr>
          <p:cNvPr id="5" name="Line 13">
            <a:extLst>
              <a:ext uri="{FF2B5EF4-FFF2-40B4-BE49-F238E27FC236}">
                <a16:creationId xmlns:a16="http://schemas.microsoft.com/office/drawing/2014/main" id="{F9F6F687-8090-43E2-854D-A6F812D61380}"/>
              </a:ext>
            </a:extLst>
          </p:cNvPr>
          <p:cNvSpPr>
            <a:spLocks noChangeShapeType="1"/>
          </p:cNvSpPr>
          <p:nvPr/>
        </p:nvSpPr>
        <p:spPr bwMode="auto">
          <a:xfrm>
            <a:off x="8829109" y="3600575"/>
            <a:ext cx="1001419" cy="2184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latin typeface="Times New Roman" panose="02020603050405020304" pitchFamily="18" charset="0"/>
              <a:cs typeface="Times New Roman" panose="02020603050405020304" pitchFamily="18" charset="0"/>
            </a:endParaRPr>
          </a:p>
        </p:txBody>
      </p:sp>
      <p:sp>
        <p:nvSpPr>
          <p:cNvPr id="6" name="Rectangle 15">
            <a:extLst>
              <a:ext uri="{FF2B5EF4-FFF2-40B4-BE49-F238E27FC236}">
                <a16:creationId xmlns:a16="http://schemas.microsoft.com/office/drawing/2014/main" id="{91DEBC00-6A36-4343-897C-4D32492B3B35}"/>
              </a:ext>
            </a:extLst>
          </p:cNvPr>
          <p:cNvSpPr>
            <a:spLocks noChangeArrowheads="1"/>
          </p:cNvSpPr>
          <p:nvPr/>
        </p:nvSpPr>
        <p:spPr bwMode="auto">
          <a:xfrm>
            <a:off x="10889915" y="2759797"/>
            <a:ext cx="865574" cy="360363"/>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400" dirty="0">
                <a:latin typeface="Times New Roman" panose="02020603050405020304" pitchFamily="18" charset="0"/>
                <a:cs typeface="Times New Roman" panose="02020603050405020304" pitchFamily="18" charset="0"/>
              </a:rPr>
              <a:t>NULL</a:t>
            </a:r>
          </a:p>
        </p:txBody>
      </p:sp>
      <p:sp>
        <p:nvSpPr>
          <p:cNvPr id="7" name="Text Box 25">
            <a:extLst>
              <a:ext uri="{FF2B5EF4-FFF2-40B4-BE49-F238E27FC236}">
                <a16:creationId xmlns:a16="http://schemas.microsoft.com/office/drawing/2014/main" id="{41873B73-ED32-45B6-90C9-D4ECCBBE3F58}"/>
              </a:ext>
            </a:extLst>
          </p:cNvPr>
          <p:cNvSpPr txBox="1">
            <a:spLocks noChangeArrowheads="1"/>
          </p:cNvSpPr>
          <p:nvPr/>
        </p:nvSpPr>
        <p:spPr bwMode="auto">
          <a:xfrm>
            <a:off x="8289040" y="3341448"/>
            <a:ext cx="648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tail</a:t>
            </a:r>
          </a:p>
        </p:txBody>
      </p:sp>
      <p:grpSp>
        <p:nvGrpSpPr>
          <p:cNvPr id="8" name="组合 7">
            <a:extLst>
              <a:ext uri="{FF2B5EF4-FFF2-40B4-BE49-F238E27FC236}">
                <a16:creationId xmlns:a16="http://schemas.microsoft.com/office/drawing/2014/main" id="{0B866409-1262-4853-B5A8-DDFEE6F98B6A}"/>
              </a:ext>
            </a:extLst>
          </p:cNvPr>
          <p:cNvGrpSpPr/>
          <p:nvPr/>
        </p:nvGrpSpPr>
        <p:grpSpPr>
          <a:xfrm>
            <a:off x="9866250" y="3698584"/>
            <a:ext cx="900000" cy="360363"/>
            <a:chOff x="9995721" y="3859357"/>
            <a:chExt cx="900000" cy="360363"/>
          </a:xfrm>
        </p:grpSpPr>
        <p:sp>
          <p:nvSpPr>
            <p:cNvPr id="9" name="Rectangle 14">
              <a:extLst>
                <a:ext uri="{FF2B5EF4-FFF2-40B4-BE49-F238E27FC236}">
                  <a16:creationId xmlns:a16="http://schemas.microsoft.com/office/drawing/2014/main" id="{3C739608-6137-420F-A7D7-F86354701691}"/>
                </a:ext>
              </a:extLst>
            </p:cNvPr>
            <p:cNvSpPr>
              <a:spLocks noChangeArrowheads="1"/>
            </p:cNvSpPr>
            <p:nvPr/>
          </p:nvSpPr>
          <p:spPr bwMode="auto">
            <a:xfrm>
              <a:off x="9995721" y="3859357"/>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0" name="Rectangle 15">
              <a:extLst>
                <a:ext uri="{FF2B5EF4-FFF2-40B4-BE49-F238E27FC236}">
                  <a16:creationId xmlns:a16="http://schemas.microsoft.com/office/drawing/2014/main" id="{31490A25-1841-432C-981F-356F1AAB0FF4}"/>
                </a:ext>
              </a:extLst>
            </p:cNvPr>
            <p:cNvSpPr>
              <a:spLocks noChangeArrowheads="1"/>
            </p:cNvSpPr>
            <p:nvPr/>
          </p:nvSpPr>
          <p:spPr bwMode="auto">
            <a:xfrm>
              <a:off x="10445721" y="3859357"/>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1" name="Line 13">
            <a:extLst>
              <a:ext uri="{FF2B5EF4-FFF2-40B4-BE49-F238E27FC236}">
                <a16:creationId xmlns:a16="http://schemas.microsoft.com/office/drawing/2014/main" id="{01B78356-0A7D-433A-888F-77CBC6500E6C}"/>
              </a:ext>
            </a:extLst>
          </p:cNvPr>
          <p:cNvSpPr>
            <a:spLocks noChangeShapeType="1"/>
          </p:cNvSpPr>
          <p:nvPr/>
        </p:nvSpPr>
        <p:spPr bwMode="auto">
          <a:xfrm flipV="1">
            <a:off x="9491974" y="3878746"/>
            <a:ext cx="33855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2" name="Text Box 25">
            <a:extLst>
              <a:ext uri="{FF2B5EF4-FFF2-40B4-BE49-F238E27FC236}">
                <a16:creationId xmlns:a16="http://schemas.microsoft.com/office/drawing/2014/main" id="{48E94A81-C3A4-49A8-A805-6CF9D563852D}"/>
              </a:ext>
            </a:extLst>
          </p:cNvPr>
          <p:cNvSpPr txBox="1">
            <a:spLocks noChangeArrowheads="1"/>
          </p:cNvSpPr>
          <p:nvPr/>
        </p:nvSpPr>
        <p:spPr bwMode="auto">
          <a:xfrm>
            <a:off x="9232526" y="362613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p</a:t>
            </a:r>
          </a:p>
        </p:txBody>
      </p:sp>
      <p:grpSp>
        <p:nvGrpSpPr>
          <p:cNvPr id="13" name="组合 12">
            <a:extLst>
              <a:ext uri="{FF2B5EF4-FFF2-40B4-BE49-F238E27FC236}">
                <a16:creationId xmlns:a16="http://schemas.microsoft.com/office/drawing/2014/main" id="{0B88FA7F-CDFA-4D38-9F88-5A02C4A050CA}"/>
              </a:ext>
            </a:extLst>
          </p:cNvPr>
          <p:cNvGrpSpPr/>
          <p:nvPr/>
        </p:nvGrpSpPr>
        <p:grpSpPr>
          <a:xfrm>
            <a:off x="8930527" y="2770704"/>
            <a:ext cx="900001" cy="360363"/>
            <a:chOff x="9059998" y="2931477"/>
            <a:chExt cx="900001" cy="360363"/>
          </a:xfrm>
        </p:grpSpPr>
        <p:sp>
          <p:nvSpPr>
            <p:cNvPr id="14" name="Rectangle 14">
              <a:extLst>
                <a:ext uri="{FF2B5EF4-FFF2-40B4-BE49-F238E27FC236}">
                  <a16:creationId xmlns:a16="http://schemas.microsoft.com/office/drawing/2014/main" id="{6526A4D5-8A0E-4CCA-85AB-B24E3379CC00}"/>
                </a:ext>
              </a:extLst>
            </p:cNvPr>
            <p:cNvSpPr>
              <a:spLocks noChangeArrowheads="1"/>
            </p:cNvSpPr>
            <p:nvPr/>
          </p:nvSpPr>
          <p:spPr bwMode="auto">
            <a:xfrm>
              <a:off x="9059998" y="2931477"/>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5" name="Rectangle 15">
              <a:extLst>
                <a:ext uri="{FF2B5EF4-FFF2-40B4-BE49-F238E27FC236}">
                  <a16:creationId xmlns:a16="http://schemas.microsoft.com/office/drawing/2014/main" id="{79A56F52-5E8D-4AA1-982E-0372E481528E}"/>
                </a:ext>
              </a:extLst>
            </p:cNvPr>
            <p:cNvSpPr>
              <a:spLocks noChangeArrowheads="1"/>
            </p:cNvSpPr>
            <p:nvPr/>
          </p:nvSpPr>
          <p:spPr bwMode="auto">
            <a:xfrm>
              <a:off x="9509999" y="2931477"/>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6" name="Line 13">
            <a:extLst>
              <a:ext uri="{FF2B5EF4-FFF2-40B4-BE49-F238E27FC236}">
                <a16:creationId xmlns:a16="http://schemas.microsoft.com/office/drawing/2014/main" id="{E6E5339A-5838-4EFB-B3B2-CF439EA9E0E7}"/>
              </a:ext>
            </a:extLst>
          </p:cNvPr>
          <p:cNvSpPr>
            <a:spLocks noChangeShapeType="1"/>
          </p:cNvSpPr>
          <p:nvPr/>
        </p:nvSpPr>
        <p:spPr bwMode="auto">
          <a:xfrm>
            <a:off x="8341375" y="2950886"/>
            <a:ext cx="5891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7" name="Line 13">
            <a:extLst>
              <a:ext uri="{FF2B5EF4-FFF2-40B4-BE49-F238E27FC236}">
                <a16:creationId xmlns:a16="http://schemas.microsoft.com/office/drawing/2014/main" id="{3CA788C2-5DC4-4786-9BA6-0A130879CD80}"/>
              </a:ext>
            </a:extLst>
          </p:cNvPr>
          <p:cNvSpPr>
            <a:spLocks noChangeShapeType="1"/>
          </p:cNvSpPr>
          <p:nvPr/>
        </p:nvSpPr>
        <p:spPr bwMode="auto">
          <a:xfrm flipV="1">
            <a:off x="8829108" y="3120159"/>
            <a:ext cx="101417" cy="4014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8" name="Line 13">
            <a:extLst>
              <a:ext uri="{FF2B5EF4-FFF2-40B4-BE49-F238E27FC236}">
                <a16:creationId xmlns:a16="http://schemas.microsoft.com/office/drawing/2014/main" id="{6471ABCD-5D01-4FBD-84F0-2AE4564A8F3A}"/>
              </a:ext>
            </a:extLst>
          </p:cNvPr>
          <p:cNvSpPr>
            <a:spLocks noChangeShapeType="1"/>
          </p:cNvSpPr>
          <p:nvPr/>
        </p:nvSpPr>
        <p:spPr bwMode="auto">
          <a:xfrm flipV="1">
            <a:off x="10521100" y="3075751"/>
            <a:ext cx="335633" cy="80299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9" name="Line 13">
            <a:extLst>
              <a:ext uri="{FF2B5EF4-FFF2-40B4-BE49-F238E27FC236}">
                <a16:creationId xmlns:a16="http://schemas.microsoft.com/office/drawing/2014/main" id="{1CB36231-46EF-4EE4-AA6D-77FB823D8A07}"/>
              </a:ext>
            </a:extLst>
          </p:cNvPr>
          <p:cNvSpPr>
            <a:spLocks noChangeShapeType="1"/>
          </p:cNvSpPr>
          <p:nvPr/>
        </p:nvSpPr>
        <p:spPr bwMode="auto">
          <a:xfrm flipV="1">
            <a:off x="9646495" y="2950886"/>
            <a:ext cx="120178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0" name="Line 13">
            <a:extLst>
              <a:ext uri="{FF2B5EF4-FFF2-40B4-BE49-F238E27FC236}">
                <a16:creationId xmlns:a16="http://schemas.microsoft.com/office/drawing/2014/main" id="{3AA6A3CB-B59C-44C1-A95F-E6D506AA6F08}"/>
              </a:ext>
            </a:extLst>
          </p:cNvPr>
          <p:cNvSpPr>
            <a:spLocks noChangeShapeType="1"/>
          </p:cNvSpPr>
          <p:nvPr/>
        </p:nvSpPr>
        <p:spPr bwMode="auto">
          <a:xfrm>
            <a:off x="9644418" y="2973733"/>
            <a:ext cx="216799" cy="7248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Tree>
    <p:extLst>
      <p:ext uri="{BB962C8B-B14F-4D97-AF65-F5344CB8AC3E}">
        <p14:creationId xmlns:p14="http://schemas.microsoft.com/office/powerpoint/2010/main" val="194097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childTnLst>
                                </p:cTn>
                              </p:par>
                            </p:childTnLst>
                          </p:cTn>
                        </p:par>
                        <p:par>
                          <p:cTn id="38" fill="hold">
                            <p:stCondLst>
                              <p:cond delay="2000"/>
                            </p:stCondLst>
                            <p:childTnLst>
                              <p:par>
                                <p:cTn id="39" presetID="10" presetClass="exit" presetSubtype="0" fill="hold" grpId="1" nodeType="afterEffect">
                                  <p:stCondLst>
                                    <p:cond delay="0"/>
                                  </p:stCondLst>
                                  <p:childTnLst>
                                    <p:animEffect transition="out" filter="fade">
                                      <p:cBhvr>
                                        <p:cTn id="40" dur="1000"/>
                                        <p:tgtEl>
                                          <p:spTgt spid="19"/>
                                        </p:tgtEl>
                                      </p:cBhvr>
                                    </p:animEffect>
                                    <p:set>
                                      <p:cBhvr>
                                        <p:cTn id="41" dur="1" fill="hold">
                                          <p:stCondLst>
                                            <p:cond delay="999"/>
                                          </p:stCondLst>
                                        </p:cTn>
                                        <p:tgtEl>
                                          <p:spTgt spid="19"/>
                                        </p:tgtEl>
                                        <p:attrNameLst>
                                          <p:attrName>style.visibility</p:attrName>
                                        </p:attrNameLst>
                                      </p:cBhvr>
                                      <p:to>
                                        <p:strVal val="hidden"/>
                                      </p:to>
                                    </p:se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0"/>
                                  </p:stCondLst>
                                  <p:childTnLst>
                                    <p:animEffect transition="out" filter="fade">
                                      <p:cBhvr>
                                        <p:cTn id="48" dur="1000"/>
                                        <p:tgtEl>
                                          <p:spTgt spid="17"/>
                                        </p:tgtEl>
                                      </p:cBhvr>
                                    </p:animEffect>
                                    <p:set>
                                      <p:cBhvr>
                                        <p:cTn id="49" dur="1" fill="hold">
                                          <p:stCondLst>
                                            <p:cond delay="999"/>
                                          </p:stCondLst>
                                        </p:cTn>
                                        <p:tgtEl>
                                          <p:spTgt spid="17"/>
                                        </p:tgtEl>
                                        <p:attrNameLst>
                                          <p:attrName>style.visibility</p:attrName>
                                        </p:attrNameLst>
                                      </p:cBhvr>
                                      <p:to>
                                        <p:strVal val="hidden"/>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1" grpId="0" animBg="1"/>
      <p:bldP spid="12" grpId="0"/>
      <p:bldP spid="16" grpId="0" animBg="1"/>
      <p:bldP spid="17" grpId="0" animBg="1"/>
      <p:bldP spid="17" grpId="1" animBg="1"/>
      <p:bldP spid="18" grpId="0" animBg="1"/>
      <p:bldP spid="19" grpId="0" animBg="1"/>
      <p:bldP spid="19" grpId="1"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DD96-74BB-4B59-B784-4AC2BF52A591}"/>
              </a:ext>
            </a:extLst>
          </p:cNvPr>
          <p:cNvSpPr>
            <a:spLocks noGrp="1"/>
          </p:cNvSpPr>
          <p:nvPr>
            <p:ph type="title"/>
          </p:nvPr>
        </p:nvSpPr>
        <p:spPr/>
        <p:txBody>
          <a:bodyPr/>
          <a:lstStyle/>
          <a:p>
            <a:r>
              <a:rPr lang="zh-CN" altLang="en-US" dirty="0"/>
              <a:t>结构体类型</a:t>
            </a:r>
          </a:p>
        </p:txBody>
      </p:sp>
      <p:sp>
        <p:nvSpPr>
          <p:cNvPr id="3" name="文本占位符 2">
            <a:extLst>
              <a:ext uri="{FF2B5EF4-FFF2-40B4-BE49-F238E27FC236}">
                <a16:creationId xmlns:a16="http://schemas.microsoft.com/office/drawing/2014/main" id="{1FC6C936-9D60-48D8-8697-A7925C0C6D4F}"/>
              </a:ext>
            </a:extLst>
          </p:cNvPr>
          <p:cNvSpPr>
            <a:spLocks noGrp="1"/>
          </p:cNvSpPr>
          <p:nvPr>
            <p:ph type="body" sz="quarter" idx="10"/>
          </p:nvPr>
        </p:nvSpPr>
        <p:spPr/>
        <p:txBody>
          <a:bodyPr/>
          <a:lstStyle/>
          <a:p>
            <a:r>
              <a:rPr lang="en-US" altLang="zh-CN" dirty="0"/>
              <a:t>C</a:t>
            </a:r>
            <a:r>
              <a:rPr lang="zh-CN" altLang="en-US" dirty="0"/>
              <a:t>语言提供了</a:t>
            </a:r>
            <a:r>
              <a:rPr lang="zh-CN" altLang="en-US" dirty="0">
                <a:solidFill>
                  <a:srgbClr val="0070C0"/>
                </a:solidFill>
              </a:rPr>
              <a:t>结构体类型</a:t>
            </a:r>
            <a:r>
              <a:rPr lang="zh-CN" altLang="en-US" dirty="0"/>
              <a:t>（简称</a:t>
            </a:r>
            <a:r>
              <a:rPr lang="zh-CN" altLang="en-US" dirty="0">
                <a:solidFill>
                  <a:srgbClr val="0070C0"/>
                </a:solidFill>
              </a:rPr>
              <a:t>结构类型</a:t>
            </a:r>
            <a:r>
              <a:rPr lang="zh-CN" altLang="en-US" dirty="0"/>
              <a:t>）</a:t>
            </a:r>
            <a:endParaRPr lang="en-US" altLang="zh-CN" dirty="0"/>
          </a:p>
          <a:p>
            <a:pPr lvl="1"/>
            <a:r>
              <a:rPr lang="zh-CN" altLang="en-US" dirty="0"/>
              <a:t>把不同类型变量（</a:t>
            </a:r>
            <a:r>
              <a:rPr lang="zh-CN" altLang="en-US" dirty="0">
                <a:solidFill>
                  <a:srgbClr val="0070C0"/>
                </a:solidFill>
              </a:rPr>
              <a:t>成员</a:t>
            </a:r>
            <a:r>
              <a:rPr lang="zh-CN" altLang="en-US" dirty="0"/>
              <a:t>）放在一个集合中</a:t>
            </a:r>
            <a:endParaRPr lang="en-US" altLang="zh-CN" dirty="0"/>
          </a:p>
          <a:p>
            <a:pPr lvl="1"/>
            <a:r>
              <a:rPr lang="zh-CN" altLang="en-US" dirty="0"/>
              <a:t>管理方便，容易维护</a:t>
            </a:r>
            <a:endParaRPr lang="en-US" altLang="zh-CN" dirty="0"/>
          </a:p>
          <a:p>
            <a:pPr lvl="1"/>
            <a:r>
              <a:rPr lang="zh-CN" altLang="en-US" dirty="0"/>
              <a:t>结构体内成员变量的名字本身就具备一定</a:t>
            </a:r>
            <a:br>
              <a:rPr lang="en-US" altLang="zh-CN" dirty="0"/>
            </a:br>
            <a:r>
              <a:rPr lang="zh-CN" altLang="en-US" dirty="0"/>
              <a:t>的注释功能，可读性好</a:t>
            </a:r>
            <a:endParaRPr lang="en-US" altLang="zh-CN" dirty="0"/>
          </a:p>
          <a:p>
            <a:pPr lvl="1"/>
            <a:endParaRPr lang="en-US" altLang="zh-CN" dirty="0"/>
          </a:p>
          <a:p>
            <a:pPr lvl="1"/>
            <a:endParaRPr lang="en-US" altLang="zh-CN" dirty="0"/>
          </a:p>
          <a:p>
            <a:pPr lvl="1"/>
            <a:endParaRPr lang="en-US" altLang="zh-CN" dirty="0"/>
          </a:p>
          <a:p>
            <a:r>
              <a:rPr lang="zh-CN" altLang="en-US" dirty="0"/>
              <a:t>结构体类型是一种</a:t>
            </a:r>
            <a:r>
              <a:rPr lang="zh-CN" altLang="en-US" dirty="0">
                <a:solidFill>
                  <a:srgbClr val="C00000"/>
                </a:solidFill>
              </a:rPr>
              <a:t>构造类型</a:t>
            </a:r>
            <a:r>
              <a:rPr lang="zh-CN" altLang="en-US" dirty="0"/>
              <a:t>，也称用户自定义类型</a:t>
            </a:r>
            <a:endParaRPr lang="en-US" altLang="zh-CN" dirty="0"/>
          </a:p>
          <a:p>
            <a:pPr lvl="1"/>
            <a:r>
              <a:rPr lang="en-US" altLang="zh-CN" dirty="0"/>
              <a:t>int</a:t>
            </a:r>
            <a:r>
              <a:rPr lang="zh-CN" altLang="en-US" dirty="0"/>
              <a:t>、</a:t>
            </a:r>
            <a:r>
              <a:rPr lang="en-US" altLang="zh-CN" dirty="0"/>
              <a:t>double</a:t>
            </a:r>
            <a:r>
              <a:rPr lang="zh-CN" altLang="en-US" dirty="0"/>
              <a:t>、</a:t>
            </a:r>
            <a:r>
              <a:rPr lang="en-US" altLang="zh-CN" dirty="0"/>
              <a:t>char</a:t>
            </a:r>
            <a:r>
              <a:rPr lang="zh-CN" altLang="en-US" dirty="0"/>
              <a:t>等语言已严格定义的，称为</a:t>
            </a:r>
            <a:r>
              <a:rPr lang="zh-CN" altLang="en-US" dirty="0">
                <a:solidFill>
                  <a:srgbClr val="0070C0"/>
                </a:solidFill>
              </a:rPr>
              <a:t>基本类型</a:t>
            </a:r>
            <a:endParaRPr lang="en-US" altLang="zh-CN" dirty="0">
              <a:solidFill>
                <a:srgbClr val="0070C0"/>
              </a:solidFill>
            </a:endParaRPr>
          </a:p>
          <a:p>
            <a:pPr lvl="1"/>
            <a:r>
              <a:rPr lang="zh-CN" altLang="en-US" dirty="0"/>
              <a:t>数组、结构体等由用户自行定义的，称为</a:t>
            </a:r>
            <a:r>
              <a:rPr lang="zh-CN" altLang="en-US" dirty="0">
                <a:solidFill>
                  <a:srgbClr val="0070C0"/>
                </a:solidFill>
              </a:rPr>
              <a:t>构造类型</a:t>
            </a:r>
          </a:p>
        </p:txBody>
      </p:sp>
      <p:sp>
        <p:nvSpPr>
          <p:cNvPr id="4" name="卷形: 垂直 3">
            <a:extLst>
              <a:ext uri="{FF2B5EF4-FFF2-40B4-BE49-F238E27FC236}">
                <a16:creationId xmlns:a16="http://schemas.microsoft.com/office/drawing/2014/main" id="{8EC55740-2BCF-4663-A102-A534ADE86EDF}"/>
              </a:ext>
            </a:extLst>
          </p:cNvPr>
          <p:cNvSpPr/>
          <p:nvPr/>
        </p:nvSpPr>
        <p:spPr bwMode="auto">
          <a:xfrm>
            <a:off x="7688765" y="901736"/>
            <a:ext cx="3424713" cy="3040965"/>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chemistry;</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score[50];</a:t>
            </a:r>
          </a:p>
        </p:txBody>
      </p:sp>
    </p:spTree>
    <p:extLst>
      <p:ext uri="{BB962C8B-B14F-4D97-AF65-F5344CB8AC3E}">
        <p14:creationId xmlns:p14="http://schemas.microsoft.com/office/powerpoint/2010/main" val="2451354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090E2-EF89-43BB-9233-6FCFC87C5BE8}"/>
              </a:ext>
            </a:extLst>
          </p:cNvPr>
          <p:cNvSpPr>
            <a:spLocks noGrp="1"/>
          </p:cNvSpPr>
          <p:nvPr>
            <p:ph type="title"/>
          </p:nvPr>
        </p:nvSpPr>
        <p:spPr/>
        <p:txBody>
          <a:bodyPr/>
          <a:lstStyle/>
          <a:p>
            <a:r>
              <a:rPr lang="zh-CN" altLang="en-US" dirty="0"/>
              <a:t>遍历链表</a:t>
            </a:r>
          </a:p>
        </p:txBody>
      </p:sp>
      <p:sp>
        <p:nvSpPr>
          <p:cNvPr id="3" name="文本占位符 2">
            <a:extLst>
              <a:ext uri="{FF2B5EF4-FFF2-40B4-BE49-F238E27FC236}">
                <a16:creationId xmlns:a16="http://schemas.microsoft.com/office/drawing/2014/main" id="{98534787-F329-4C98-97AB-4A55F3CF12EF}"/>
              </a:ext>
            </a:extLst>
          </p:cNvPr>
          <p:cNvSpPr>
            <a:spLocks noGrp="1"/>
          </p:cNvSpPr>
          <p:nvPr>
            <p:ph type="body" sz="quarter" idx="10"/>
          </p:nvPr>
        </p:nvSpPr>
        <p:spPr/>
        <p:txBody>
          <a:bodyPr/>
          <a:lstStyle/>
          <a:p>
            <a:r>
              <a:rPr lang="zh-CN" altLang="en-US" dirty="0"/>
              <a:t>用一个指针指向链表</a:t>
            </a:r>
            <a:r>
              <a:rPr lang="zh-CN" altLang="en-US" dirty="0">
                <a:solidFill>
                  <a:schemeClr val="tx2"/>
                </a:solidFill>
              </a:rPr>
              <a:t>头（</a:t>
            </a:r>
            <a:r>
              <a:rPr lang="zh-CN" altLang="en-US" dirty="0">
                <a:solidFill>
                  <a:srgbClr val="0070C0"/>
                </a:solidFill>
              </a:rPr>
              <a:t>初始化</a:t>
            </a:r>
            <a:r>
              <a:rPr lang="zh-CN" altLang="en-US" dirty="0">
                <a:solidFill>
                  <a:schemeClr val="tx2"/>
                </a:solidFill>
              </a:rPr>
              <a:t>）</a:t>
            </a:r>
            <a:endParaRPr lang="en-US" altLang="zh-CN" dirty="0">
              <a:solidFill>
                <a:schemeClr val="tx2"/>
              </a:solidFill>
            </a:endParaRPr>
          </a:p>
          <a:p>
            <a:r>
              <a:rPr lang="zh-CN" altLang="en-US" dirty="0"/>
              <a:t>将指针指向下一个结点</a:t>
            </a:r>
            <a:r>
              <a:rPr lang="zh-CN" altLang="en-US" dirty="0">
                <a:solidFill>
                  <a:schemeClr val="tx2"/>
                </a:solidFill>
              </a:rPr>
              <a:t>（</a:t>
            </a:r>
            <a:r>
              <a:rPr lang="zh-CN" altLang="en-US" dirty="0">
                <a:solidFill>
                  <a:srgbClr val="C00000"/>
                </a:solidFill>
              </a:rPr>
              <a:t>移动</a:t>
            </a:r>
            <a:r>
              <a:rPr lang="zh-CN" altLang="en-US" dirty="0"/>
              <a:t>），直至找到目标，或达到链表末尾</a:t>
            </a:r>
            <a:endParaRPr lang="en-US" altLang="zh-CN" dirty="0"/>
          </a:p>
          <a:p>
            <a:r>
              <a:rPr lang="zh-CN" altLang="en-US" dirty="0"/>
              <a:t>读取指针所指向结点的内容</a:t>
            </a:r>
            <a:r>
              <a:rPr lang="zh-CN" altLang="en-US" dirty="0">
                <a:solidFill>
                  <a:schemeClr val="tx2"/>
                </a:solidFill>
              </a:rPr>
              <a:t>（</a:t>
            </a:r>
            <a:r>
              <a:rPr lang="zh-CN" altLang="en-US" dirty="0">
                <a:solidFill>
                  <a:srgbClr val="00B050"/>
                </a:solidFill>
              </a:rPr>
              <a:t>访问</a:t>
            </a:r>
            <a:r>
              <a:rPr lang="zh-CN" altLang="en-US" dirty="0">
                <a:solidFill>
                  <a:schemeClr val="tx2"/>
                </a:solidFill>
              </a:rPr>
              <a:t>）</a:t>
            </a:r>
            <a:endParaRPr lang="en-US" altLang="zh-CN" dirty="0">
              <a:solidFill>
                <a:schemeClr val="tx2"/>
              </a:solidFill>
            </a:endParaRPr>
          </a:p>
          <a:p>
            <a:endParaRPr lang="zh-CN" altLang="en-US" dirty="0"/>
          </a:p>
        </p:txBody>
      </p:sp>
      <p:sp>
        <p:nvSpPr>
          <p:cNvPr id="4" name="卷形: 垂直 3">
            <a:extLst>
              <a:ext uri="{FF2B5EF4-FFF2-40B4-BE49-F238E27FC236}">
                <a16:creationId xmlns:a16="http://schemas.microsoft.com/office/drawing/2014/main" id="{C5C273DD-B402-4F0A-B1EF-EC6B847E980E}"/>
              </a:ext>
            </a:extLst>
          </p:cNvPr>
          <p:cNvSpPr/>
          <p:nvPr/>
        </p:nvSpPr>
        <p:spPr bwMode="auto">
          <a:xfrm>
            <a:off x="2202051" y="2679427"/>
            <a:ext cx="6844257" cy="3240360"/>
          </a:xfrm>
          <a:prstGeom prst="verticalScroll">
            <a:avLst>
              <a:gd name="adj" fmla="val 449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*lookup(struct node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head, int k)</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node *q;</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70C0"/>
                </a:solidFill>
                <a:latin typeface="Times New Roman" panose="02020603050405020304" pitchFamily="18" charset="0"/>
                <a:cs typeface="Times New Roman" panose="02020603050405020304" pitchFamily="18" charset="0"/>
              </a:rPr>
              <a:t>q=head</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while (</a:t>
            </a:r>
            <a:r>
              <a:rPr lang="en-US" altLang="zh-CN" sz="2400" dirty="0">
                <a:solidFill>
                  <a:srgbClr val="C00000"/>
                </a:solidFill>
                <a:latin typeface="Times New Roman" panose="02020603050405020304" pitchFamily="18" charset="0"/>
                <a:cs typeface="Times New Roman" panose="02020603050405020304" pitchFamily="18" charset="0"/>
              </a:rPr>
              <a:t>q!=NULL</a:t>
            </a:r>
            <a:r>
              <a:rPr lang="en-US" altLang="zh-CN" sz="2400" dirty="0">
                <a:solidFill>
                  <a:srgbClr val="00B05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&amp;&amp; </a:t>
            </a:r>
            <a:r>
              <a:rPr lang="en-US" altLang="zh-CN" sz="2400" dirty="0">
                <a:solidFill>
                  <a:srgbClr val="00B050"/>
                </a:solidFill>
                <a:latin typeface="Times New Roman" panose="02020603050405020304" pitchFamily="18" charset="0"/>
                <a:cs typeface="Times New Roman" panose="02020603050405020304" pitchFamily="18" charset="0"/>
              </a:rPr>
              <a:t>q-&gt;num!=k</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q=q-&gt;next</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if (q==NULL) return(NULL);</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else return(q);</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8037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F9898-D3A5-4603-BCD6-93C59E012BB3}"/>
              </a:ext>
            </a:extLst>
          </p:cNvPr>
          <p:cNvSpPr>
            <a:spLocks noGrp="1"/>
          </p:cNvSpPr>
          <p:nvPr>
            <p:ph type="title"/>
          </p:nvPr>
        </p:nvSpPr>
        <p:spPr/>
        <p:txBody>
          <a:bodyPr/>
          <a:lstStyle/>
          <a:p>
            <a:r>
              <a:rPr lang="zh-CN" altLang="en-US" dirty="0"/>
              <a:t>链表的插入</a:t>
            </a:r>
          </a:p>
        </p:txBody>
      </p:sp>
      <p:sp>
        <p:nvSpPr>
          <p:cNvPr id="3" name="文本占位符 2">
            <a:extLst>
              <a:ext uri="{FF2B5EF4-FFF2-40B4-BE49-F238E27FC236}">
                <a16:creationId xmlns:a16="http://schemas.microsoft.com/office/drawing/2014/main" id="{06EAED99-B783-42CB-BC86-CF4954E4140E}"/>
              </a:ext>
            </a:extLst>
          </p:cNvPr>
          <p:cNvSpPr>
            <a:spLocks noGrp="1"/>
          </p:cNvSpPr>
          <p:nvPr>
            <p:ph type="body" sz="quarter" idx="10"/>
          </p:nvPr>
        </p:nvSpPr>
        <p:spPr/>
        <p:txBody>
          <a:bodyPr/>
          <a:lstStyle/>
          <a:p>
            <a:r>
              <a:rPr lang="zh-CN" altLang="en-US" dirty="0"/>
              <a:t>在链表头部插入一个新结点（头插法）</a:t>
            </a:r>
            <a:endParaRPr lang="en-US" altLang="zh-CN" dirty="0"/>
          </a:p>
          <a:p>
            <a:r>
              <a:rPr lang="zh-CN" altLang="en-US" dirty="0"/>
              <a:t>在链表任意位置（除链表头外）插入一个新结点</a:t>
            </a:r>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endParaRPr lang="en-US" altLang="zh-CN" dirty="0"/>
          </a:p>
          <a:p>
            <a:pPr lvl="1"/>
            <a:r>
              <a:rPr lang="zh-CN" altLang="en-US" dirty="0"/>
              <a:t>处理指针时要注意不要丢失连接：先连接后续结点，再接入前继结点</a:t>
            </a:r>
            <a:endParaRPr lang="en-US" altLang="zh-CN" dirty="0"/>
          </a:p>
        </p:txBody>
      </p:sp>
      <p:sp>
        <p:nvSpPr>
          <p:cNvPr id="4" name="卷形: 垂直 3">
            <a:extLst>
              <a:ext uri="{FF2B5EF4-FFF2-40B4-BE49-F238E27FC236}">
                <a16:creationId xmlns:a16="http://schemas.microsoft.com/office/drawing/2014/main" id="{DF275286-E270-4A0A-BF91-50490682FC09}"/>
              </a:ext>
            </a:extLst>
          </p:cNvPr>
          <p:cNvSpPr/>
          <p:nvPr/>
        </p:nvSpPr>
        <p:spPr bwMode="auto">
          <a:xfrm>
            <a:off x="1059817" y="2227382"/>
            <a:ext cx="6556225" cy="2160240"/>
          </a:xfrm>
          <a:prstGeom prst="verticalScroll">
            <a:avLst>
              <a:gd name="adj" fmla="val 686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node *p, *q;</a:t>
            </a:r>
          </a:p>
          <a:p>
            <a:pPr marL="0" lvl="1">
              <a:tabLst>
                <a:tab pos="444500" algn="l"/>
              </a:tabLs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找到待插入位置</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（新结点将插入在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之后）</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p=(struct node *) malloc(</a:t>
            </a:r>
            <a:r>
              <a:rPr lang="en-US" altLang="zh-CN" sz="2400" dirty="0" err="1">
                <a:latin typeface="Times New Roman" panose="02020603050405020304" pitchFamily="18" charset="0"/>
                <a:ea typeface="楷体" panose="02010609060101010101" pitchFamily="49" charset="-122"/>
                <a:cs typeface="Times New Roman" panose="02020603050405020304" pitchFamily="18" charset="0"/>
              </a:rPr>
              <a:t>sizeof</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node));</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p-&gt;next=q-&gt;next;</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q-&gt;next=p;</a:t>
            </a:r>
          </a:p>
        </p:txBody>
      </p:sp>
      <p:sp>
        <p:nvSpPr>
          <p:cNvPr id="5" name="Text Box 25">
            <a:extLst>
              <a:ext uri="{FF2B5EF4-FFF2-40B4-BE49-F238E27FC236}">
                <a16:creationId xmlns:a16="http://schemas.microsoft.com/office/drawing/2014/main" id="{FC41E608-56B8-4706-A734-E756340AFA68}"/>
              </a:ext>
            </a:extLst>
          </p:cNvPr>
          <p:cNvSpPr txBox="1">
            <a:spLocks noChangeArrowheads="1"/>
          </p:cNvSpPr>
          <p:nvPr/>
        </p:nvSpPr>
        <p:spPr bwMode="auto">
          <a:xfrm>
            <a:off x="7785211" y="3076670"/>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q</a:t>
            </a:r>
          </a:p>
        </p:txBody>
      </p:sp>
      <p:grpSp>
        <p:nvGrpSpPr>
          <p:cNvPr id="6" name="组合 5">
            <a:extLst>
              <a:ext uri="{FF2B5EF4-FFF2-40B4-BE49-F238E27FC236}">
                <a16:creationId xmlns:a16="http://schemas.microsoft.com/office/drawing/2014/main" id="{8E6758E9-6F9D-4F95-9E7E-9DF9639FD865}"/>
              </a:ext>
            </a:extLst>
          </p:cNvPr>
          <p:cNvGrpSpPr/>
          <p:nvPr/>
        </p:nvGrpSpPr>
        <p:grpSpPr>
          <a:xfrm>
            <a:off x="9427074" y="3548762"/>
            <a:ext cx="900000" cy="360363"/>
            <a:chOff x="9513840" y="3068637"/>
            <a:chExt cx="900000" cy="360363"/>
          </a:xfrm>
        </p:grpSpPr>
        <p:sp>
          <p:nvSpPr>
            <p:cNvPr id="7" name="Rectangle 14">
              <a:extLst>
                <a:ext uri="{FF2B5EF4-FFF2-40B4-BE49-F238E27FC236}">
                  <a16:creationId xmlns:a16="http://schemas.microsoft.com/office/drawing/2014/main" id="{5DDE1F00-251A-4094-ACD6-98C85B763E4D}"/>
                </a:ext>
              </a:extLst>
            </p:cNvPr>
            <p:cNvSpPr>
              <a:spLocks noChangeArrowheads="1"/>
            </p:cNvSpPr>
            <p:nvPr/>
          </p:nvSpPr>
          <p:spPr bwMode="auto">
            <a:xfrm>
              <a:off x="9513840" y="3068637"/>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8" name="Rectangle 15">
              <a:extLst>
                <a:ext uri="{FF2B5EF4-FFF2-40B4-BE49-F238E27FC236}">
                  <a16:creationId xmlns:a16="http://schemas.microsoft.com/office/drawing/2014/main" id="{E28A8777-0DC1-4EC3-A4E6-454888EC489A}"/>
                </a:ext>
              </a:extLst>
            </p:cNvPr>
            <p:cNvSpPr>
              <a:spLocks noChangeArrowheads="1"/>
            </p:cNvSpPr>
            <p:nvPr/>
          </p:nvSpPr>
          <p:spPr bwMode="auto">
            <a:xfrm>
              <a:off x="9963840" y="3068637"/>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9" name="Line 13">
            <a:extLst>
              <a:ext uri="{FF2B5EF4-FFF2-40B4-BE49-F238E27FC236}">
                <a16:creationId xmlns:a16="http://schemas.microsoft.com/office/drawing/2014/main" id="{0438F5C2-A1E4-4F64-A100-1CB186D019C6}"/>
              </a:ext>
            </a:extLst>
          </p:cNvPr>
          <p:cNvSpPr>
            <a:spLocks noChangeShapeType="1"/>
          </p:cNvSpPr>
          <p:nvPr/>
        </p:nvSpPr>
        <p:spPr bwMode="auto">
          <a:xfrm flipV="1">
            <a:off x="9114166" y="3728941"/>
            <a:ext cx="31290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0" name="Text Box 25">
            <a:extLst>
              <a:ext uri="{FF2B5EF4-FFF2-40B4-BE49-F238E27FC236}">
                <a16:creationId xmlns:a16="http://schemas.microsoft.com/office/drawing/2014/main" id="{2D9E86DB-57BE-40E1-96DE-D8961E533194}"/>
              </a:ext>
            </a:extLst>
          </p:cNvPr>
          <p:cNvSpPr txBox="1">
            <a:spLocks noChangeArrowheads="1"/>
          </p:cNvSpPr>
          <p:nvPr/>
        </p:nvSpPr>
        <p:spPr bwMode="auto">
          <a:xfrm>
            <a:off x="8841107" y="342358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p</a:t>
            </a:r>
          </a:p>
        </p:txBody>
      </p:sp>
      <p:grpSp>
        <p:nvGrpSpPr>
          <p:cNvPr id="11" name="组合 10">
            <a:extLst>
              <a:ext uri="{FF2B5EF4-FFF2-40B4-BE49-F238E27FC236}">
                <a16:creationId xmlns:a16="http://schemas.microsoft.com/office/drawing/2014/main" id="{326966A7-73C1-40E7-802C-09415914A882}"/>
              </a:ext>
            </a:extLst>
          </p:cNvPr>
          <p:cNvGrpSpPr/>
          <p:nvPr/>
        </p:nvGrpSpPr>
        <p:grpSpPr>
          <a:xfrm>
            <a:off x="8325463" y="2681045"/>
            <a:ext cx="900001" cy="360363"/>
            <a:chOff x="8407660" y="2494472"/>
            <a:chExt cx="900001" cy="360363"/>
          </a:xfrm>
        </p:grpSpPr>
        <p:sp>
          <p:nvSpPr>
            <p:cNvPr id="12" name="Rectangle 14">
              <a:extLst>
                <a:ext uri="{FF2B5EF4-FFF2-40B4-BE49-F238E27FC236}">
                  <a16:creationId xmlns:a16="http://schemas.microsoft.com/office/drawing/2014/main" id="{76F0A43C-82A5-41DD-8610-7BD2DC6F5B1D}"/>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3" name="Rectangle 15">
              <a:extLst>
                <a:ext uri="{FF2B5EF4-FFF2-40B4-BE49-F238E27FC236}">
                  <a16:creationId xmlns:a16="http://schemas.microsoft.com/office/drawing/2014/main" id="{16CBA38E-0B92-44DA-9A31-C641DA29354E}"/>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EEE85B16-BF18-441D-A3BC-7F7341C912B4}"/>
              </a:ext>
            </a:extLst>
          </p:cNvPr>
          <p:cNvGrpSpPr/>
          <p:nvPr/>
        </p:nvGrpSpPr>
        <p:grpSpPr>
          <a:xfrm>
            <a:off x="10669859" y="2670140"/>
            <a:ext cx="902479" cy="360363"/>
            <a:chOff x="10752056" y="2483567"/>
            <a:chExt cx="902479" cy="360363"/>
          </a:xfrm>
        </p:grpSpPr>
        <p:sp>
          <p:nvSpPr>
            <p:cNvPr id="15" name="Rectangle 14">
              <a:extLst>
                <a:ext uri="{FF2B5EF4-FFF2-40B4-BE49-F238E27FC236}">
                  <a16:creationId xmlns:a16="http://schemas.microsoft.com/office/drawing/2014/main" id="{B37E5C79-D828-444F-ABC4-E967C1CA51BA}"/>
                </a:ext>
              </a:extLst>
            </p:cNvPr>
            <p:cNvSpPr>
              <a:spLocks noChangeArrowheads="1"/>
            </p:cNvSpPr>
            <p:nvPr/>
          </p:nvSpPr>
          <p:spPr bwMode="auto">
            <a:xfrm>
              <a:off x="10752056" y="2483567"/>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4C5BD481-7EF3-4D56-9814-6BA8D0850E60}"/>
                </a:ext>
              </a:extLst>
            </p:cNvPr>
            <p:cNvSpPr>
              <a:spLocks noChangeArrowheads="1"/>
            </p:cNvSpPr>
            <p:nvPr/>
          </p:nvSpPr>
          <p:spPr bwMode="auto">
            <a:xfrm>
              <a:off x="11204535" y="2483567"/>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7" name="Line 13">
            <a:extLst>
              <a:ext uri="{FF2B5EF4-FFF2-40B4-BE49-F238E27FC236}">
                <a16:creationId xmlns:a16="http://schemas.microsoft.com/office/drawing/2014/main" id="{CB4AAE06-7D45-41E4-94DE-28AF601B6181}"/>
              </a:ext>
            </a:extLst>
          </p:cNvPr>
          <p:cNvSpPr>
            <a:spLocks noChangeShapeType="1"/>
          </p:cNvSpPr>
          <p:nvPr/>
        </p:nvSpPr>
        <p:spPr bwMode="auto">
          <a:xfrm flipV="1">
            <a:off x="11397830" y="2861227"/>
            <a:ext cx="551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8" name="Line 13">
            <a:extLst>
              <a:ext uri="{FF2B5EF4-FFF2-40B4-BE49-F238E27FC236}">
                <a16:creationId xmlns:a16="http://schemas.microsoft.com/office/drawing/2014/main" id="{40E403E8-3C1B-438E-9084-2E4A43816403}"/>
              </a:ext>
            </a:extLst>
          </p:cNvPr>
          <p:cNvSpPr>
            <a:spLocks noChangeShapeType="1"/>
          </p:cNvSpPr>
          <p:nvPr/>
        </p:nvSpPr>
        <p:spPr bwMode="auto">
          <a:xfrm>
            <a:off x="7736311" y="2861227"/>
            <a:ext cx="5891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9" name="Line 13">
            <a:extLst>
              <a:ext uri="{FF2B5EF4-FFF2-40B4-BE49-F238E27FC236}">
                <a16:creationId xmlns:a16="http://schemas.microsoft.com/office/drawing/2014/main" id="{89E780A7-46E8-4199-835C-4FCA9A836226}"/>
              </a:ext>
            </a:extLst>
          </p:cNvPr>
          <p:cNvSpPr>
            <a:spLocks noChangeShapeType="1"/>
          </p:cNvSpPr>
          <p:nvPr/>
        </p:nvSpPr>
        <p:spPr bwMode="auto">
          <a:xfrm flipV="1">
            <a:off x="8057004" y="3030502"/>
            <a:ext cx="268458" cy="308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0" name="Line 13">
            <a:extLst>
              <a:ext uri="{FF2B5EF4-FFF2-40B4-BE49-F238E27FC236}">
                <a16:creationId xmlns:a16="http://schemas.microsoft.com/office/drawing/2014/main" id="{4627E28A-0F59-4E8A-867B-D01BB3E9CB6C}"/>
              </a:ext>
            </a:extLst>
          </p:cNvPr>
          <p:cNvSpPr>
            <a:spLocks noChangeShapeType="1"/>
          </p:cNvSpPr>
          <p:nvPr/>
        </p:nvSpPr>
        <p:spPr bwMode="auto">
          <a:xfrm flipV="1">
            <a:off x="10135791" y="2920933"/>
            <a:ext cx="522064" cy="8080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1" name="Line 13">
            <a:extLst>
              <a:ext uri="{FF2B5EF4-FFF2-40B4-BE49-F238E27FC236}">
                <a16:creationId xmlns:a16="http://schemas.microsoft.com/office/drawing/2014/main" id="{E8583280-A8E2-4186-908C-79FFEF81BB53}"/>
              </a:ext>
            </a:extLst>
          </p:cNvPr>
          <p:cNvSpPr>
            <a:spLocks noChangeShapeType="1"/>
          </p:cNvSpPr>
          <p:nvPr/>
        </p:nvSpPr>
        <p:spPr bwMode="auto">
          <a:xfrm flipV="1">
            <a:off x="9041430" y="2861227"/>
            <a:ext cx="16284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2" name="Line 13">
            <a:extLst>
              <a:ext uri="{FF2B5EF4-FFF2-40B4-BE49-F238E27FC236}">
                <a16:creationId xmlns:a16="http://schemas.microsoft.com/office/drawing/2014/main" id="{196431F0-19AE-4D33-9A28-F2A78045D608}"/>
              </a:ext>
            </a:extLst>
          </p:cNvPr>
          <p:cNvSpPr>
            <a:spLocks noChangeShapeType="1"/>
          </p:cNvSpPr>
          <p:nvPr/>
        </p:nvSpPr>
        <p:spPr bwMode="auto">
          <a:xfrm>
            <a:off x="9039353" y="2884075"/>
            <a:ext cx="403311" cy="664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Tree>
    <p:extLst>
      <p:ext uri="{BB962C8B-B14F-4D97-AF65-F5344CB8AC3E}">
        <p14:creationId xmlns:p14="http://schemas.microsoft.com/office/powerpoint/2010/main" val="21940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childTnLst>
                          </p:cTn>
                        </p:par>
                        <p:par>
                          <p:cTn id="42" fill="hold">
                            <p:stCondLst>
                              <p:cond delay="2000"/>
                            </p:stCondLst>
                            <p:childTnLst>
                              <p:par>
                                <p:cTn id="43" presetID="10" presetClass="exit" presetSubtype="0" fill="hold" grpId="1" nodeType="afterEffect">
                                  <p:stCondLst>
                                    <p:cond delay="0"/>
                                  </p:stCondLst>
                                  <p:childTnLst>
                                    <p:animEffect transition="out" filter="fade">
                                      <p:cBhvr>
                                        <p:cTn id="44" dur="1000"/>
                                        <p:tgtEl>
                                          <p:spTgt spid="21"/>
                                        </p:tgtEl>
                                      </p:cBhvr>
                                    </p:animEffect>
                                    <p:set>
                                      <p:cBhvr>
                                        <p:cTn id="45" dur="1" fill="hold">
                                          <p:stCondLst>
                                            <p:cond delay="999"/>
                                          </p:stCondLst>
                                        </p:cTn>
                                        <p:tgtEl>
                                          <p:spTgt spid="21"/>
                                        </p:tgtEl>
                                        <p:attrNameLst>
                                          <p:attrName>style.visibility</p:attrName>
                                        </p:attrNameLst>
                                      </p:cBhvr>
                                      <p:to>
                                        <p:strVal val="hidden"/>
                                      </p:to>
                                    </p:se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7" grpId="0" animBg="1"/>
      <p:bldP spid="18" grpId="0" animBg="1"/>
      <p:bldP spid="19" grpId="0" animBg="1"/>
      <p:bldP spid="20" grpId="0" animBg="1"/>
      <p:bldP spid="21" grpId="0" animBg="1"/>
      <p:bldP spid="21" grpId="1"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32D73-6693-4715-940E-42098D926572}"/>
              </a:ext>
            </a:extLst>
          </p:cNvPr>
          <p:cNvSpPr>
            <a:spLocks noGrp="1"/>
          </p:cNvSpPr>
          <p:nvPr>
            <p:ph type="title"/>
          </p:nvPr>
        </p:nvSpPr>
        <p:spPr/>
        <p:txBody>
          <a:bodyPr/>
          <a:lstStyle/>
          <a:p>
            <a:r>
              <a:rPr lang="zh-CN" altLang="en-US" dirty="0"/>
              <a:t>链表的删除</a:t>
            </a:r>
          </a:p>
        </p:txBody>
      </p:sp>
      <p:sp>
        <p:nvSpPr>
          <p:cNvPr id="3" name="文本占位符 2">
            <a:extLst>
              <a:ext uri="{FF2B5EF4-FFF2-40B4-BE49-F238E27FC236}">
                <a16:creationId xmlns:a16="http://schemas.microsoft.com/office/drawing/2014/main" id="{67575925-D4E9-4C45-987B-B90917113B48}"/>
              </a:ext>
            </a:extLst>
          </p:cNvPr>
          <p:cNvSpPr>
            <a:spLocks noGrp="1"/>
          </p:cNvSpPr>
          <p:nvPr>
            <p:ph type="body" sz="quarter" idx="10"/>
          </p:nvPr>
        </p:nvSpPr>
        <p:spPr/>
        <p:txBody>
          <a:bodyPr/>
          <a:lstStyle/>
          <a:p>
            <a:r>
              <a:rPr lang="zh-CN" altLang="en-US" dirty="0"/>
              <a:t>链表结点的删除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删除首结点时，代码应改为</a:t>
            </a:r>
            <a:r>
              <a:rPr lang="en-US" altLang="zh-CN" dirty="0"/>
              <a:t>head=p-&gt;next;</a:t>
            </a:r>
            <a:endParaRPr lang="zh-CN" altLang="en-US" dirty="0"/>
          </a:p>
        </p:txBody>
      </p:sp>
      <p:sp>
        <p:nvSpPr>
          <p:cNvPr id="4" name="卷形: 垂直 3">
            <a:extLst>
              <a:ext uri="{FF2B5EF4-FFF2-40B4-BE49-F238E27FC236}">
                <a16:creationId xmlns:a16="http://schemas.microsoft.com/office/drawing/2014/main" id="{B9F1C11F-A483-40B9-B926-CD0D2F48A3E3}"/>
              </a:ext>
            </a:extLst>
          </p:cNvPr>
          <p:cNvSpPr/>
          <p:nvPr/>
        </p:nvSpPr>
        <p:spPr bwMode="auto">
          <a:xfrm>
            <a:off x="934488" y="1755001"/>
            <a:ext cx="6042940" cy="2284097"/>
          </a:xfrm>
          <a:prstGeom prst="verticalScroll">
            <a:avLst>
              <a:gd name="adj" fmla="val 6868"/>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*p,*q;</a:t>
            </a:r>
          </a:p>
          <a:p>
            <a:pPr marL="0" lvl="1">
              <a:tabLst>
                <a:tab pos="444500" algn="l"/>
              </a:tabLst>
            </a:pPr>
            <a:r>
              <a:rPr lang="zh-CN" altLang="en-US" sz="2400" dirty="0">
                <a:latin typeface="Times New Roman" panose="02020603050405020304" pitchFamily="18" charset="0"/>
                <a:cs typeface="Times New Roman" panose="02020603050405020304" pitchFamily="18" charset="0"/>
              </a:rPr>
              <a:t>遍历查找链表，找到待删除结点的指针</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，以及</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的前一个结点指针</a:t>
            </a:r>
            <a:r>
              <a:rPr lang="en-US" altLang="zh-CN" sz="2400" dirty="0">
                <a:latin typeface="Times New Roman" panose="02020603050405020304" pitchFamily="18" charset="0"/>
                <a:cs typeface="Times New Roman" panose="02020603050405020304" pitchFamily="18" charset="0"/>
              </a:rPr>
              <a:t>q;</a:t>
            </a:r>
          </a:p>
          <a:p>
            <a:pPr marL="0" lvl="1">
              <a:tabLst>
                <a:tab pos="444500" algn="l"/>
              </a:tabLst>
            </a:pPr>
            <a:r>
              <a:rPr lang="en-US" altLang="zh-CN" sz="2400" dirty="0">
                <a:latin typeface="Times New Roman" panose="02020603050405020304" pitchFamily="18" charset="0"/>
                <a:cs typeface="Times New Roman" panose="02020603050405020304" pitchFamily="18" charset="0"/>
              </a:rPr>
              <a:t>q-&gt;next=p-&gt;next;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free(p);</a:t>
            </a:r>
          </a:p>
        </p:txBody>
      </p:sp>
      <p:sp>
        <p:nvSpPr>
          <p:cNvPr id="5" name="Line 13">
            <a:extLst>
              <a:ext uri="{FF2B5EF4-FFF2-40B4-BE49-F238E27FC236}">
                <a16:creationId xmlns:a16="http://schemas.microsoft.com/office/drawing/2014/main" id="{99EA3673-436A-4B63-8CC2-E61408F929F5}"/>
              </a:ext>
            </a:extLst>
          </p:cNvPr>
          <p:cNvSpPr>
            <a:spLocks noChangeShapeType="1"/>
          </p:cNvSpPr>
          <p:nvPr/>
        </p:nvSpPr>
        <p:spPr bwMode="auto">
          <a:xfrm flipV="1">
            <a:off x="8713272" y="2775446"/>
            <a:ext cx="372218" cy="32714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6" name="Text Box 25">
            <a:extLst>
              <a:ext uri="{FF2B5EF4-FFF2-40B4-BE49-F238E27FC236}">
                <a16:creationId xmlns:a16="http://schemas.microsoft.com/office/drawing/2014/main" id="{8B99A631-CF6E-4BCC-A25A-7F0E7E01C441}"/>
              </a:ext>
            </a:extLst>
          </p:cNvPr>
          <p:cNvSpPr txBox="1">
            <a:spLocks noChangeArrowheads="1"/>
          </p:cNvSpPr>
          <p:nvPr/>
        </p:nvSpPr>
        <p:spPr bwMode="auto">
          <a:xfrm>
            <a:off x="8451666" y="2897050"/>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7" name="Line 13">
            <a:extLst>
              <a:ext uri="{FF2B5EF4-FFF2-40B4-BE49-F238E27FC236}">
                <a16:creationId xmlns:a16="http://schemas.microsoft.com/office/drawing/2014/main" id="{A995FBCE-B469-44B9-856C-89F13A138F96}"/>
              </a:ext>
            </a:extLst>
          </p:cNvPr>
          <p:cNvSpPr>
            <a:spLocks noChangeShapeType="1"/>
          </p:cNvSpPr>
          <p:nvPr/>
        </p:nvSpPr>
        <p:spPr bwMode="auto">
          <a:xfrm flipV="1">
            <a:off x="7239034" y="2787563"/>
            <a:ext cx="372218"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8" name="Text Box 25">
            <a:extLst>
              <a:ext uri="{FF2B5EF4-FFF2-40B4-BE49-F238E27FC236}">
                <a16:creationId xmlns:a16="http://schemas.microsoft.com/office/drawing/2014/main" id="{3D548FE9-C8CD-4540-B062-6C3A093A4620}"/>
              </a:ext>
            </a:extLst>
          </p:cNvPr>
          <p:cNvSpPr txBox="1">
            <a:spLocks noChangeArrowheads="1"/>
          </p:cNvSpPr>
          <p:nvPr/>
        </p:nvSpPr>
        <p:spPr bwMode="auto">
          <a:xfrm>
            <a:off x="6899011" y="2917093"/>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Times New Roman" panose="02020603050405020304" pitchFamily="18" charset="0"/>
                <a:cs typeface="Times New Roman" panose="02020603050405020304" pitchFamily="18" charset="0"/>
              </a:rPr>
              <a:t>q</a:t>
            </a:r>
          </a:p>
        </p:txBody>
      </p:sp>
      <p:grpSp>
        <p:nvGrpSpPr>
          <p:cNvPr id="9" name="组合 8">
            <a:extLst>
              <a:ext uri="{FF2B5EF4-FFF2-40B4-BE49-F238E27FC236}">
                <a16:creationId xmlns:a16="http://schemas.microsoft.com/office/drawing/2014/main" id="{00B122BB-4CEF-471C-86F9-6EC4C07E92BE}"/>
              </a:ext>
            </a:extLst>
          </p:cNvPr>
          <p:cNvGrpSpPr/>
          <p:nvPr/>
        </p:nvGrpSpPr>
        <p:grpSpPr>
          <a:xfrm>
            <a:off x="9077031" y="2427200"/>
            <a:ext cx="906991" cy="360365"/>
            <a:chOff x="9125152" y="2477442"/>
            <a:chExt cx="906991" cy="360365"/>
          </a:xfrm>
        </p:grpSpPr>
        <p:sp>
          <p:nvSpPr>
            <p:cNvPr id="10" name="Rectangle 14">
              <a:extLst>
                <a:ext uri="{FF2B5EF4-FFF2-40B4-BE49-F238E27FC236}">
                  <a16:creationId xmlns:a16="http://schemas.microsoft.com/office/drawing/2014/main" id="{25AD3E1D-BFD8-4CF6-92AC-5F4DAD92F444}"/>
                </a:ext>
              </a:extLst>
            </p:cNvPr>
            <p:cNvSpPr>
              <a:spLocks noChangeArrowheads="1"/>
            </p:cNvSpPr>
            <p:nvPr/>
          </p:nvSpPr>
          <p:spPr bwMode="auto">
            <a:xfrm>
              <a:off x="9125152" y="2477444"/>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1" name="Rectangle 15">
              <a:extLst>
                <a:ext uri="{FF2B5EF4-FFF2-40B4-BE49-F238E27FC236}">
                  <a16:creationId xmlns:a16="http://schemas.microsoft.com/office/drawing/2014/main" id="{0525087D-B0B8-4665-AA05-0BDF473292B5}"/>
                </a:ext>
              </a:extLst>
            </p:cNvPr>
            <p:cNvSpPr>
              <a:spLocks noChangeArrowheads="1"/>
            </p:cNvSpPr>
            <p:nvPr/>
          </p:nvSpPr>
          <p:spPr bwMode="auto">
            <a:xfrm>
              <a:off x="9582143" y="247744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grpSp>
      <p:grpSp>
        <p:nvGrpSpPr>
          <p:cNvPr id="12" name="组合 11">
            <a:extLst>
              <a:ext uri="{FF2B5EF4-FFF2-40B4-BE49-F238E27FC236}">
                <a16:creationId xmlns:a16="http://schemas.microsoft.com/office/drawing/2014/main" id="{C18DB437-9A7D-43AF-BA05-8F5975FF2003}"/>
              </a:ext>
            </a:extLst>
          </p:cNvPr>
          <p:cNvGrpSpPr/>
          <p:nvPr/>
        </p:nvGrpSpPr>
        <p:grpSpPr>
          <a:xfrm>
            <a:off x="7624452" y="2439823"/>
            <a:ext cx="904388" cy="360364"/>
            <a:chOff x="7672573" y="2490065"/>
            <a:chExt cx="904388" cy="360364"/>
          </a:xfrm>
        </p:grpSpPr>
        <p:sp>
          <p:nvSpPr>
            <p:cNvPr id="13" name="Rectangle 14">
              <a:extLst>
                <a:ext uri="{FF2B5EF4-FFF2-40B4-BE49-F238E27FC236}">
                  <a16:creationId xmlns:a16="http://schemas.microsoft.com/office/drawing/2014/main" id="{526DF681-28A7-4DB2-B284-6B7E4E28AC6A}"/>
                </a:ext>
              </a:extLst>
            </p:cNvPr>
            <p:cNvSpPr>
              <a:spLocks noChangeArrowheads="1"/>
            </p:cNvSpPr>
            <p:nvPr/>
          </p:nvSpPr>
          <p:spPr bwMode="auto">
            <a:xfrm>
              <a:off x="7672573" y="2490066"/>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4" name="Rectangle 15">
              <a:extLst>
                <a:ext uri="{FF2B5EF4-FFF2-40B4-BE49-F238E27FC236}">
                  <a16:creationId xmlns:a16="http://schemas.microsoft.com/office/drawing/2014/main" id="{E444043C-C133-4DC7-8DE3-AD0A330221F0}"/>
                </a:ext>
              </a:extLst>
            </p:cNvPr>
            <p:cNvSpPr>
              <a:spLocks noChangeArrowheads="1"/>
            </p:cNvSpPr>
            <p:nvPr/>
          </p:nvSpPr>
          <p:spPr bwMode="auto">
            <a:xfrm>
              <a:off x="8126961" y="249006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grpSp>
      <p:sp>
        <p:nvSpPr>
          <p:cNvPr id="15" name="Line 16">
            <a:extLst>
              <a:ext uri="{FF2B5EF4-FFF2-40B4-BE49-F238E27FC236}">
                <a16:creationId xmlns:a16="http://schemas.microsoft.com/office/drawing/2014/main" id="{A9FAB8CA-A83F-40A0-897A-1971210C2AFA}"/>
              </a:ext>
            </a:extLst>
          </p:cNvPr>
          <p:cNvSpPr>
            <a:spLocks noChangeShapeType="1"/>
          </p:cNvSpPr>
          <p:nvPr/>
        </p:nvSpPr>
        <p:spPr bwMode="auto">
          <a:xfrm>
            <a:off x="7085785" y="2627508"/>
            <a:ext cx="53386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nvGrpSpPr>
          <p:cNvPr id="16" name="组合 15">
            <a:extLst>
              <a:ext uri="{FF2B5EF4-FFF2-40B4-BE49-F238E27FC236}">
                <a16:creationId xmlns:a16="http://schemas.microsoft.com/office/drawing/2014/main" id="{27514045-7E4E-4C08-8648-D07CB09A2240}"/>
              </a:ext>
            </a:extLst>
          </p:cNvPr>
          <p:cNvGrpSpPr/>
          <p:nvPr/>
        </p:nvGrpSpPr>
        <p:grpSpPr>
          <a:xfrm>
            <a:off x="10527522" y="2427200"/>
            <a:ext cx="898442" cy="360363"/>
            <a:chOff x="10575643" y="2477442"/>
            <a:chExt cx="898442" cy="360363"/>
          </a:xfrm>
        </p:grpSpPr>
        <p:sp>
          <p:nvSpPr>
            <p:cNvPr id="17" name="Rectangle 14">
              <a:extLst>
                <a:ext uri="{FF2B5EF4-FFF2-40B4-BE49-F238E27FC236}">
                  <a16:creationId xmlns:a16="http://schemas.microsoft.com/office/drawing/2014/main" id="{31DEA380-2EE3-4FBE-9F9A-FDF5240FE42F}"/>
                </a:ext>
              </a:extLst>
            </p:cNvPr>
            <p:cNvSpPr>
              <a:spLocks noChangeArrowheads="1"/>
            </p:cNvSpPr>
            <p:nvPr/>
          </p:nvSpPr>
          <p:spPr bwMode="auto">
            <a:xfrm>
              <a:off x="10575643" y="247744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8" name="Rectangle 15">
              <a:extLst>
                <a:ext uri="{FF2B5EF4-FFF2-40B4-BE49-F238E27FC236}">
                  <a16:creationId xmlns:a16="http://schemas.microsoft.com/office/drawing/2014/main" id="{AA29AE16-E436-4ED4-A8D5-58830625B576}"/>
                </a:ext>
              </a:extLst>
            </p:cNvPr>
            <p:cNvSpPr>
              <a:spLocks noChangeArrowheads="1"/>
            </p:cNvSpPr>
            <p:nvPr/>
          </p:nvSpPr>
          <p:spPr bwMode="auto">
            <a:xfrm>
              <a:off x="11024085" y="247744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grpSp>
      <p:sp>
        <p:nvSpPr>
          <p:cNvPr id="19" name="任意多边形: 形状 18">
            <a:extLst>
              <a:ext uri="{FF2B5EF4-FFF2-40B4-BE49-F238E27FC236}">
                <a16:creationId xmlns:a16="http://schemas.microsoft.com/office/drawing/2014/main" id="{E971C07F-E181-4567-8A6E-408A74683FB3}"/>
              </a:ext>
            </a:extLst>
          </p:cNvPr>
          <p:cNvSpPr/>
          <p:nvPr/>
        </p:nvSpPr>
        <p:spPr bwMode="auto">
          <a:xfrm flipV="1">
            <a:off x="8303738" y="2136093"/>
            <a:ext cx="2220917" cy="479694"/>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020" h="720244">
                <a:moveTo>
                  <a:pt x="0" y="1"/>
                </a:moveTo>
                <a:cubicBezTo>
                  <a:pt x="46370" y="186661"/>
                  <a:pt x="139486" y="350335"/>
                  <a:pt x="352777" y="496992"/>
                </a:cubicBezTo>
                <a:cubicBezTo>
                  <a:pt x="565692" y="643390"/>
                  <a:pt x="1061447" y="701783"/>
                  <a:pt x="1374588" y="716976"/>
                </a:cubicBezTo>
                <a:cubicBezTo>
                  <a:pt x="1687729" y="732169"/>
                  <a:pt x="1865534" y="695262"/>
                  <a:pt x="2231620" y="588150"/>
                </a:cubicBezTo>
                <a:cubicBezTo>
                  <a:pt x="2533142" y="454521"/>
                  <a:pt x="2641795" y="368078"/>
                  <a:pt x="2871020" y="80447"/>
                </a:cubicBezTo>
              </a:path>
            </a:pathLst>
          </a:custGeom>
          <a:no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20" name="Line 16">
            <a:extLst>
              <a:ext uri="{FF2B5EF4-FFF2-40B4-BE49-F238E27FC236}">
                <a16:creationId xmlns:a16="http://schemas.microsoft.com/office/drawing/2014/main" id="{2148B88A-D0B8-42AF-BCBA-F95C6F5B2190}"/>
              </a:ext>
            </a:extLst>
          </p:cNvPr>
          <p:cNvSpPr>
            <a:spLocks noChangeShapeType="1"/>
          </p:cNvSpPr>
          <p:nvPr/>
        </p:nvSpPr>
        <p:spPr bwMode="auto">
          <a:xfrm flipV="1">
            <a:off x="8303738" y="2621083"/>
            <a:ext cx="7747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1" name="Line 16">
            <a:extLst>
              <a:ext uri="{FF2B5EF4-FFF2-40B4-BE49-F238E27FC236}">
                <a16:creationId xmlns:a16="http://schemas.microsoft.com/office/drawing/2014/main" id="{02CFF483-155F-40A6-BB8E-753BCF8F7211}"/>
              </a:ext>
            </a:extLst>
          </p:cNvPr>
          <p:cNvSpPr>
            <a:spLocks noChangeShapeType="1"/>
          </p:cNvSpPr>
          <p:nvPr/>
        </p:nvSpPr>
        <p:spPr bwMode="auto">
          <a:xfrm flipV="1">
            <a:off x="9766454" y="2608458"/>
            <a:ext cx="7633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2" name="Line 16">
            <a:extLst>
              <a:ext uri="{FF2B5EF4-FFF2-40B4-BE49-F238E27FC236}">
                <a16:creationId xmlns:a16="http://schemas.microsoft.com/office/drawing/2014/main" id="{3ABD4F6B-66CF-4013-BDCE-491A411AA075}"/>
              </a:ext>
            </a:extLst>
          </p:cNvPr>
          <p:cNvSpPr>
            <a:spLocks noChangeShapeType="1"/>
          </p:cNvSpPr>
          <p:nvPr/>
        </p:nvSpPr>
        <p:spPr bwMode="auto">
          <a:xfrm flipV="1">
            <a:off x="11207929" y="2616913"/>
            <a:ext cx="7200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Tree>
    <p:extLst>
      <p:ext uri="{BB962C8B-B14F-4D97-AF65-F5344CB8AC3E}">
        <p14:creationId xmlns:p14="http://schemas.microsoft.com/office/powerpoint/2010/main" val="299076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childTnLst>
                                </p:cTn>
                              </p:par>
                            </p:childTnLst>
                          </p:cTn>
                        </p:par>
                        <p:par>
                          <p:cTn id="44" fill="hold">
                            <p:stCondLst>
                              <p:cond delay="1000"/>
                            </p:stCondLst>
                            <p:childTnLst>
                              <p:par>
                                <p:cTn id="45" presetID="10" presetClass="exit" presetSubtype="0" fill="hold" grpId="1" nodeType="afterEffect">
                                  <p:stCondLst>
                                    <p:cond delay="0"/>
                                  </p:stCondLst>
                                  <p:childTnLst>
                                    <p:animEffect transition="out" filter="fade">
                                      <p:cBhvr>
                                        <p:cTn id="46" dur="1000"/>
                                        <p:tgtEl>
                                          <p:spTgt spid="20"/>
                                        </p:tgtEl>
                                      </p:cBhvr>
                                    </p:animEffect>
                                    <p:set>
                                      <p:cBhvr>
                                        <p:cTn id="47" dur="1" fill="hold">
                                          <p:stCondLst>
                                            <p:cond delay="999"/>
                                          </p:stCondLst>
                                        </p:cTn>
                                        <p:tgtEl>
                                          <p:spTgt spid="2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1000"/>
                                        <p:tgtEl>
                                          <p:spTgt spid="9"/>
                                        </p:tgtEl>
                                      </p:cBhvr>
                                    </p:animEffect>
                                    <p:set>
                                      <p:cBhvr>
                                        <p:cTn id="50" dur="1" fill="hold">
                                          <p:stCondLst>
                                            <p:cond delay="999"/>
                                          </p:stCondLst>
                                        </p:cTn>
                                        <p:tgtEl>
                                          <p:spTgt spid="9"/>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0"/>
                                        <p:tgtEl>
                                          <p:spTgt spid="21"/>
                                        </p:tgtEl>
                                      </p:cBhvr>
                                    </p:animEffect>
                                    <p:set>
                                      <p:cBhvr>
                                        <p:cTn id="53"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5" grpId="0" animBg="1"/>
      <p:bldP spid="19" grpId="0" animBg="1"/>
      <p:bldP spid="20" grpId="0" animBg="1"/>
      <p:bldP spid="20" grpId="1" animBg="1"/>
      <p:bldP spid="21" grpId="0" animBg="1"/>
      <p:bldP spid="21" grpId="1"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EDC0F-8164-4913-8DBF-0BC55C5EB3F5}"/>
              </a:ext>
            </a:extLst>
          </p:cNvPr>
          <p:cNvSpPr>
            <a:spLocks noGrp="1"/>
          </p:cNvSpPr>
          <p:nvPr>
            <p:ph type="title"/>
          </p:nvPr>
        </p:nvSpPr>
        <p:spPr/>
        <p:txBody>
          <a:bodyPr/>
          <a:lstStyle/>
          <a:p>
            <a:r>
              <a:rPr lang="zh-CN" altLang="en-US" dirty="0"/>
              <a:t>链表的删除</a:t>
            </a:r>
          </a:p>
        </p:txBody>
      </p:sp>
      <p:sp>
        <p:nvSpPr>
          <p:cNvPr id="3" name="文本占位符 2">
            <a:extLst>
              <a:ext uri="{FF2B5EF4-FFF2-40B4-BE49-F238E27FC236}">
                <a16:creationId xmlns:a16="http://schemas.microsoft.com/office/drawing/2014/main" id="{1E2E5D2D-6A80-4422-B1C0-2271A9ED69E4}"/>
              </a:ext>
            </a:extLst>
          </p:cNvPr>
          <p:cNvSpPr>
            <a:spLocks noGrp="1"/>
          </p:cNvSpPr>
          <p:nvPr>
            <p:ph type="body" sz="quarter" idx="10"/>
          </p:nvPr>
        </p:nvSpPr>
        <p:spPr/>
        <p:txBody>
          <a:bodyPr/>
          <a:lstStyle/>
          <a:p>
            <a:r>
              <a:rPr lang="zh-CN" altLang="en-US" dirty="0"/>
              <a:t>整个链表删除</a:t>
            </a:r>
            <a:endParaRPr lang="en-US" altLang="zh-CN" dirty="0"/>
          </a:p>
          <a:p>
            <a:pPr lvl="1"/>
            <a:r>
              <a:rPr lang="zh-CN" altLang="en-US" dirty="0"/>
              <a:t>从链表的尾部开始，逐个结点向前删除</a:t>
            </a:r>
            <a:endParaRPr lang="en-US" altLang="zh-CN" dirty="0"/>
          </a:p>
          <a:p>
            <a:pPr lvl="1"/>
            <a:r>
              <a:rPr lang="zh-CN" altLang="en-US" dirty="0"/>
              <a:t>从前向后删除</a:t>
            </a:r>
            <a:endParaRPr lang="en-US" altLang="zh-CN" dirty="0"/>
          </a:p>
          <a:p>
            <a:endParaRPr lang="zh-CN" altLang="en-US" dirty="0"/>
          </a:p>
        </p:txBody>
      </p:sp>
      <p:sp>
        <p:nvSpPr>
          <p:cNvPr id="4" name="卷形: 垂直 3">
            <a:extLst>
              <a:ext uri="{FF2B5EF4-FFF2-40B4-BE49-F238E27FC236}">
                <a16:creationId xmlns:a16="http://schemas.microsoft.com/office/drawing/2014/main" id="{F64A771B-2698-454A-8F28-FB9AF66F27CD}"/>
              </a:ext>
            </a:extLst>
          </p:cNvPr>
          <p:cNvSpPr/>
          <p:nvPr/>
        </p:nvSpPr>
        <p:spPr bwMode="auto">
          <a:xfrm>
            <a:off x="3392444" y="2030771"/>
            <a:ext cx="4235461" cy="2466382"/>
          </a:xfrm>
          <a:prstGeom prst="verticalScroll">
            <a:avLst>
              <a:gd name="adj" fmla="val 483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while (head!=NULL)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p=head;</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head=head-&gt;next;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free(p);</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grpSp>
        <p:nvGrpSpPr>
          <p:cNvPr id="5" name="组合 4">
            <a:extLst>
              <a:ext uri="{FF2B5EF4-FFF2-40B4-BE49-F238E27FC236}">
                <a16:creationId xmlns:a16="http://schemas.microsoft.com/office/drawing/2014/main" id="{A8CAFD9B-FFEE-48FE-BC19-283EA5AA74F7}"/>
              </a:ext>
            </a:extLst>
          </p:cNvPr>
          <p:cNvGrpSpPr/>
          <p:nvPr/>
        </p:nvGrpSpPr>
        <p:grpSpPr>
          <a:xfrm>
            <a:off x="1439495" y="5563047"/>
            <a:ext cx="630753" cy="461665"/>
            <a:chOff x="1439495" y="5030278"/>
            <a:chExt cx="630753" cy="461665"/>
          </a:xfrm>
        </p:grpSpPr>
        <p:sp>
          <p:nvSpPr>
            <p:cNvPr id="6" name="Text Box 25">
              <a:extLst>
                <a:ext uri="{FF2B5EF4-FFF2-40B4-BE49-F238E27FC236}">
                  <a16:creationId xmlns:a16="http://schemas.microsoft.com/office/drawing/2014/main" id="{485A4EBE-7418-4224-909E-8A8F5F6AE754}"/>
                </a:ext>
              </a:extLst>
            </p:cNvPr>
            <p:cNvSpPr txBox="1">
              <a:spLocks noChangeArrowheads="1"/>
            </p:cNvSpPr>
            <p:nvPr/>
          </p:nvSpPr>
          <p:spPr bwMode="auto">
            <a:xfrm>
              <a:off x="1439495" y="5030278"/>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7" name="Line 13">
              <a:extLst>
                <a:ext uri="{FF2B5EF4-FFF2-40B4-BE49-F238E27FC236}">
                  <a16:creationId xmlns:a16="http://schemas.microsoft.com/office/drawing/2014/main" id="{685E7326-9368-4E8A-8997-CC0A046BFA7B}"/>
                </a:ext>
              </a:extLst>
            </p:cNvPr>
            <p:cNvSpPr>
              <a:spLocks noChangeShapeType="1"/>
            </p:cNvSpPr>
            <p:nvPr/>
          </p:nvSpPr>
          <p:spPr bwMode="auto">
            <a:xfrm flipV="1">
              <a:off x="1730236" y="5046218"/>
              <a:ext cx="340012" cy="3150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8" name="组合 7">
            <a:extLst>
              <a:ext uri="{FF2B5EF4-FFF2-40B4-BE49-F238E27FC236}">
                <a16:creationId xmlns:a16="http://schemas.microsoft.com/office/drawing/2014/main" id="{6DFAF47E-927F-49F2-B06B-162BB093EA3C}"/>
              </a:ext>
            </a:extLst>
          </p:cNvPr>
          <p:cNvGrpSpPr/>
          <p:nvPr/>
        </p:nvGrpSpPr>
        <p:grpSpPr>
          <a:xfrm>
            <a:off x="2083448" y="5231247"/>
            <a:ext cx="1454003" cy="360364"/>
            <a:chOff x="4529323" y="4723725"/>
            <a:chExt cx="1454003" cy="360364"/>
          </a:xfrm>
        </p:grpSpPr>
        <p:sp>
          <p:nvSpPr>
            <p:cNvPr id="9" name="Rectangle 14">
              <a:extLst>
                <a:ext uri="{FF2B5EF4-FFF2-40B4-BE49-F238E27FC236}">
                  <a16:creationId xmlns:a16="http://schemas.microsoft.com/office/drawing/2014/main" id="{C8392742-79EC-4207-9D62-90F84968B9F7}"/>
                </a:ext>
              </a:extLst>
            </p:cNvPr>
            <p:cNvSpPr>
              <a:spLocks noChangeArrowheads="1"/>
            </p:cNvSpPr>
            <p:nvPr/>
          </p:nvSpPr>
          <p:spPr bwMode="auto">
            <a:xfrm>
              <a:off x="4529323" y="4723726"/>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0" name="Rectangle 15">
              <a:extLst>
                <a:ext uri="{FF2B5EF4-FFF2-40B4-BE49-F238E27FC236}">
                  <a16:creationId xmlns:a16="http://schemas.microsoft.com/office/drawing/2014/main" id="{78EF9410-813D-420F-8AF4-E94E4E79F217}"/>
                </a:ext>
              </a:extLst>
            </p:cNvPr>
            <p:cNvSpPr>
              <a:spLocks noChangeArrowheads="1"/>
            </p:cNvSpPr>
            <p:nvPr/>
          </p:nvSpPr>
          <p:spPr bwMode="auto">
            <a:xfrm>
              <a:off x="4993236" y="472372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11" name="Line 16">
              <a:extLst>
                <a:ext uri="{FF2B5EF4-FFF2-40B4-BE49-F238E27FC236}">
                  <a16:creationId xmlns:a16="http://schemas.microsoft.com/office/drawing/2014/main" id="{998E3D82-F30E-4A5D-9DCC-9589A704CA03}"/>
                </a:ext>
              </a:extLst>
            </p:cNvPr>
            <p:cNvSpPr>
              <a:spLocks noChangeShapeType="1"/>
            </p:cNvSpPr>
            <p:nvPr/>
          </p:nvSpPr>
          <p:spPr bwMode="auto">
            <a:xfrm flipV="1">
              <a:off x="5208609" y="4904985"/>
              <a:ext cx="7747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12" name="组合 11">
            <a:extLst>
              <a:ext uri="{FF2B5EF4-FFF2-40B4-BE49-F238E27FC236}">
                <a16:creationId xmlns:a16="http://schemas.microsoft.com/office/drawing/2014/main" id="{CEA13916-2085-4DD4-93AE-256AD9B4E702}"/>
              </a:ext>
            </a:extLst>
          </p:cNvPr>
          <p:cNvGrpSpPr/>
          <p:nvPr/>
        </p:nvGrpSpPr>
        <p:grpSpPr>
          <a:xfrm>
            <a:off x="3536027" y="5218624"/>
            <a:ext cx="1452750" cy="360365"/>
            <a:chOff x="3536027" y="4685855"/>
            <a:chExt cx="1452750" cy="360365"/>
          </a:xfrm>
        </p:grpSpPr>
        <p:sp>
          <p:nvSpPr>
            <p:cNvPr id="13" name="Rectangle 14">
              <a:extLst>
                <a:ext uri="{FF2B5EF4-FFF2-40B4-BE49-F238E27FC236}">
                  <a16:creationId xmlns:a16="http://schemas.microsoft.com/office/drawing/2014/main" id="{619A48D9-EC0B-4397-BB2F-88EB4B10E206}"/>
                </a:ext>
              </a:extLst>
            </p:cNvPr>
            <p:cNvSpPr>
              <a:spLocks noChangeArrowheads="1"/>
            </p:cNvSpPr>
            <p:nvPr/>
          </p:nvSpPr>
          <p:spPr bwMode="auto">
            <a:xfrm>
              <a:off x="3536027" y="4685857"/>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4" name="Rectangle 15">
              <a:extLst>
                <a:ext uri="{FF2B5EF4-FFF2-40B4-BE49-F238E27FC236}">
                  <a16:creationId xmlns:a16="http://schemas.microsoft.com/office/drawing/2014/main" id="{5418AF9B-0DBC-4D4F-8455-AF56220BDA30}"/>
                </a:ext>
              </a:extLst>
            </p:cNvPr>
            <p:cNvSpPr>
              <a:spLocks noChangeArrowheads="1"/>
            </p:cNvSpPr>
            <p:nvPr/>
          </p:nvSpPr>
          <p:spPr bwMode="auto">
            <a:xfrm>
              <a:off x="3993018" y="468585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15" name="Line 16">
              <a:extLst>
                <a:ext uri="{FF2B5EF4-FFF2-40B4-BE49-F238E27FC236}">
                  <a16:creationId xmlns:a16="http://schemas.microsoft.com/office/drawing/2014/main" id="{FCBAD61E-4EB6-4A33-B14A-063E1B78682B}"/>
                </a:ext>
              </a:extLst>
            </p:cNvPr>
            <p:cNvSpPr>
              <a:spLocks noChangeShapeType="1"/>
            </p:cNvSpPr>
            <p:nvPr/>
          </p:nvSpPr>
          <p:spPr bwMode="auto">
            <a:xfrm flipV="1">
              <a:off x="4225450" y="4867113"/>
              <a:ext cx="7633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16" name="组合 15">
            <a:extLst>
              <a:ext uri="{FF2B5EF4-FFF2-40B4-BE49-F238E27FC236}">
                <a16:creationId xmlns:a16="http://schemas.microsoft.com/office/drawing/2014/main" id="{EB418726-61DC-4DC5-8561-F2176A605568}"/>
              </a:ext>
            </a:extLst>
          </p:cNvPr>
          <p:cNvGrpSpPr/>
          <p:nvPr/>
        </p:nvGrpSpPr>
        <p:grpSpPr>
          <a:xfrm>
            <a:off x="4986518" y="5218624"/>
            <a:ext cx="1400487" cy="360363"/>
            <a:chOff x="4986518" y="4685855"/>
            <a:chExt cx="1400487" cy="360363"/>
          </a:xfrm>
        </p:grpSpPr>
        <p:sp>
          <p:nvSpPr>
            <p:cNvPr id="17" name="Rectangle 14">
              <a:extLst>
                <a:ext uri="{FF2B5EF4-FFF2-40B4-BE49-F238E27FC236}">
                  <a16:creationId xmlns:a16="http://schemas.microsoft.com/office/drawing/2014/main" id="{6F96A0CD-EB02-4A8E-B77F-EBC1EDC00907}"/>
                </a:ext>
              </a:extLst>
            </p:cNvPr>
            <p:cNvSpPr>
              <a:spLocks noChangeArrowheads="1"/>
            </p:cNvSpPr>
            <p:nvPr/>
          </p:nvSpPr>
          <p:spPr bwMode="auto">
            <a:xfrm>
              <a:off x="4986518" y="468585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8" name="Rectangle 15">
              <a:extLst>
                <a:ext uri="{FF2B5EF4-FFF2-40B4-BE49-F238E27FC236}">
                  <a16:creationId xmlns:a16="http://schemas.microsoft.com/office/drawing/2014/main" id="{4E0CB890-C60E-4A23-B3CB-A0FFE368B550}"/>
                </a:ext>
              </a:extLst>
            </p:cNvPr>
            <p:cNvSpPr>
              <a:spLocks noChangeArrowheads="1"/>
            </p:cNvSpPr>
            <p:nvPr/>
          </p:nvSpPr>
          <p:spPr bwMode="auto">
            <a:xfrm>
              <a:off x="5444485" y="468585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19" name="Line 16">
              <a:extLst>
                <a:ext uri="{FF2B5EF4-FFF2-40B4-BE49-F238E27FC236}">
                  <a16:creationId xmlns:a16="http://schemas.microsoft.com/office/drawing/2014/main" id="{CEE3FF3A-33C9-4D83-B8CC-D19ECF7F2D56}"/>
                </a:ext>
              </a:extLst>
            </p:cNvPr>
            <p:cNvSpPr>
              <a:spLocks noChangeShapeType="1"/>
            </p:cNvSpPr>
            <p:nvPr/>
          </p:nvSpPr>
          <p:spPr bwMode="auto">
            <a:xfrm flipV="1">
              <a:off x="5666925" y="4875568"/>
              <a:ext cx="7200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20" name="组合 19">
            <a:extLst>
              <a:ext uri="{FF2B5EF4-FFF2-40B4-BE49-F238E27FC236}">
                <a16:creationId xmlns:a16="http://schemas.microsoft.com/office/drawing/2014/main" id="{CA7AAF66-FFDA-4BFF-8339-C48B41C55740}"/>
              </a:ext>
            </a:extLst>
          </p:cNvPr>
          <p:cNvGrpSpPr/>
          <p:nvPr/>
        </p:nvGrpSpPr>
        <p:grpSpPr>
          <a:xfrm>
            <a:off x="1028044" y="4714187"/>
            <a:ext cx="1072011" cy="532067"/>
            <a:chOff x="1028044" y="4181418"/>
            <a:chExt cx="1072011" cy="532067"/>
          </a:xfrm>
        </p:grpSpPr>
        <p:sp>
          <p:nvSpPr>
            <p:cNvPr id="21" name="Line 13">
              <a:extLst>
                <a:ext uri="{FF2B5EF4-FFF2-40B4-BE49-F238E27FC236}">
                  <a16:creationId xmlns:a16="http://schemas.microsoft.com/office/drawing/2014/main" id="{DACD415A-C1DC-4643-B76A-36C2DF76D4A4}"/>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22" name="Text Box 25">
              <a:extLst>
                <a:ext uri="{FF2B5EF4-FFF2-40B4-BE49-F238E27FC236}">
                  <a16:creationId xmlns:a16="http://schemas.microsoft.com/office/drawing/2014/main" id="{707AB507-529E-4FE6-BB7C-6183B9FB4755}"/>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grpSp>
        <p:nvGrpSpPr>
          <p:cNvPr id="23" name="组合 22">
            <a:extLst>
              <a:ext uri="{FF2B5EF4-FFF2-40B4-BE49-F238E27FC236}">
                <a16:creationId xmlns:a16="http://schemas.microsoft.com/office/drawing/2014/main" id="{A214ECF3-4C6D-4C0C-BAB3-14D08486F680}"/>
              </a:ext>
            </a:extLst>
          </p:cNvPr>
          <p:cNvGrpSpPr/>
          <p:nvPr/>
        </p:nvGrpSpPr>
        <p:grpSpPr>
          <a:xfrm>
            <a:off x="6392946" y="5215264"/>
            <a:ext cx="1400487" cy="360363"/>
            <a:chOff x="4986518" y="4685855"/>
            <a:chExt cx="1400487" cy="360363"/>
          </a:xfrm>
        </p:grpSpPr>
        <p:sp>
          <p:nvSpPr>
            <p:cNvPr id="24" name="Rectangle 14">
              <a:extLst>
                <a:ext uri="{FF2B5EF4-FFF2-40B4-BE49-F238E27FC236}">
                  <a16:creationId xmlns:a16="http://schemas.microsoft.com/office/drawing/2014/main" id="{323131B7-3687-4A23-87C3-2124EA65BFAC}"/>
                </a:ext>
              </a:extLst>
            </p:cNvPr>
            <p:cNvSpPr>
              <a:spLocks noChangeArrowheads="1"/>
            </p:cNvSpPr>
            <p:nvPr/>
          </p:nvSpPr>
          <p:spPr bwMode="auto">
            <a:xfrm>
              <a:off x="4986518" y="468585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25" name="Rectangle 15">
              <a:extLst>
                <a:ext uri="{FF2B5EF4-FFF2-40B4-BE49-F238E27FC236}">
                  <a16:creationId xmlns:a16="http://schemas.microsoft.com/office/drawing/2014/main" id="{2B98217D-618F-4619-A02C-1A5B5673F8DC}"/>
                </a:ext>
              </a:extLst>
            </p:cNvPr>
            <p:cNvSpPr>
              <a:spLocks noChangeArrowheads="1"/>
            </p:cNvSpPr>
            <p:nvPr/>
          </p:nvSpPr>
          <p:spPr bwMode="auto">
            <a:xfrm>
              <a:off x="5444485" y="468585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26" name="Line 16">
              <a:extLst>
                <a:ext uri="{FF2B5EF4-FFF2-40B4-BE49-F238E27FC236}">
                  <a16:creationId xmlns:a16="http://schemas.microsoft.com/office/drawing/2014/main" id="{CBFF75F4-A099-4307-96E6-52D20439FEA5}"/>
                </a:ext>
              </a:extLst>
            </p:cNvPr>
            <p:cNvSpPr>
              <a:spLocks noChangeShapeType="1"/>
            </p:cNvSpPr>
            <p:nvPr/>
          </p:nvSpPr>
          <p:spPr bwMode="auto">
            <a:xfrm flipV="1">
              <a:off x="5666925" y="4875568"/>
              <a:ext cx="7200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27" name="组合 26">
            <a:extLst>
              <a:ext uri="{FF2B5EF4-FFF2-40B4-BE49-F238E27FC236}">
                <a16:creationId xmlns:a16="http://schemas.microsoft.com/office/drawing/2014/main" id="{B0FA50BF-ECAF-40A4-9628-A04E2E593344}"/>
              </a:ext>
            </a:extLst>
          </p:cNvPr>
          <p:cNvGrpSpPr/>
          <p:nvPr/>
        </p:nvGrpSpPr>
        <p:grpSpPr>
          <a:xfrm>
            <a:off x="7802646" y="5220567"/>
            <a:ext cx="1400487" cy="360363"/>
            <a:chOff x="4986518" y="4685855"/>
            <a:chExt cx="1400487" cy="360363"/>
          </a:xfrm>
        </p:grpSpPr>
        <p:sp>
          <p:nvSpPr>
            <p:cNvPr id="28" name="Rectangle 14">
              <a:extLst>
                <a:ext uri="{FF2B5EF4-FFF2-40B4-BE49-F238E27FC236}">
                  <a16:creationId xmlns:a16="http://schemas.microsoft.com/office/drawing/2014/main" id="{F205102D-FF7C-450B-BEA9-93D2F873612A}"/>
                </a:ext>
              </a:extLst>
            </p:cNvPr>
            <p:cNvSpPr>
              <a:spLocks noChangeArrowheads="1"/>
            </p:cNvSpPr>
            <p:nvPr/>
          </p:nvSpPr>
          <p:spPr bwMode="auto">
            <a:xfrm>
              <a:off x="4986518" y="468585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29" name="Rectangle 15">
              <a:extLst>
                <a:ext uri="{FF2B5EF4-FFF2-40B4-BE49-F238E27FC236}">
                  <a16:creationId xmlns:a16="http://schemas.microsoft.com/office/drawing/2014/main" id="{BA22D13B-66C6-4BAD-A316-24A12451285C}"/>
                </a:ext>
              </a:extLst>
            </p:cNvPr>
            <p:cNvSpPr>
              <a:spLocks noChangeArrowheads="1"/>
            </p:cNvSpPr>
            <p:nvPr/>
          </p:nvSpPr>
          <p:spPr bwMode="auto">
            <a:xfrm>
              <a:off x="5444485" y="468585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30" name="Line 16">
              <a:extLst>
                <a:ext uri="{FF2B5EF4-FFF2-40B4-BE49-F238E27FC236}">
                  <a16:creationId xmlns:a16="http://schemas.microsoft.com/office/drawing/2014/main" id="{71A65102-5599-4088-9B86-3D11EBFD3BD8}"/>
                </a:ext>
              </a:extLst>
            </p:cNvPr>
            <p:cNvSpPr>
              <a:spLocks noChangeShapeType="1"/>
            </p:cNvSpPr>
            <p:nvPr/>
          </p:nvSpPr>
          <p:spPr bwMode="auto">
            <a:xfrm flipV="1">
              <a:off x="5666925" y="4875568"/>
              <a:ext cx="7200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sp>
        <p:nvSpPr>
          <p:cNvPr id="31" name="Text Box 25">
            <a:extLst>
              <a:ext uri="{FF2B5EF4-FFF2-40B4-BE49-F238E27FC236}">
                <a16:creationId xmlns:a16="http://schemas.microsoft.com/office/drawing/2014/main" id="{9552D6E1-3B15-46E9-A525-ECC7EF3A7839}"/>
              </a:ext>
            </a:extLst>
          </p:cNvPr>
          <p:cNvSpPr txBox="1">
            <a:spLocks noChangeArrowheads="1"/>
          </p:cNvSpPr>
          <p:nvPr/>
        </p:nvSpPr>
        <p:spPr bwMode="auto">
          <a:xfrm>
            <a:off x="9170258" y="5180595"/>
            <a:ext cx="1032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NULL</a:t>
            </a:r>
          </a:p>
        </p:txBody>
      </p:sp>
      <p:grpSp>
        <p:nvGrpSpPr>
          <p:cNvPr id="32" name="组合 31">
            <a:extLst>
              <a:ext uri="{FF2B5EF4-FFF2-40B4-BE49-F238E27FC236}">
                <a16:creationId xmlns:a16="http://schemas.microsoft.com/office/drawing/2014/main" id="{7ABB37C1-7B23-4EE4-A623-042FCAFC4F98}"/>
              </a:ext>
            </a:extLst>
          </p:cNvPr>
          <p:cNvGrpSpPr/>
          <p:nvPr/>
        </p:nvGrpSpPr>
        <p:grpSpPr>
          <a:xfrm>
            <a:off x="2893500" y="5578624"/>
            <a:ext cx="630753" cy="461665"/>
            <a:chOff x="1439495" y="5030278"/>
            <a:chExt cx="630753" cy="461665"/>
          </a:xfrm>
        </p:grpSpPr>
        <p:sp>
          <p:nvSpPr>
            <p:cNvPr id="33" name="Text Box 25">
              <a:extLst>
                <a:ext uri="{FF2B5EF4-FFF2-40B4-BE49-F238E27FC236}">
                  <a16:creationId xmlns:a16="http://schemas.microsoft.com/office/drawing/2014/main" id="{02A154C1-76B2-4DB0-A57B-E5EDD3AA6B56}"/>
                </a:ext>
              </a:extLst>
            </p:cNvPr>
            <p:cNvSpPr txBox="1">
              <a:spLocks noChangeArrowheads="1"/>
            </p:cNvSpPr>
            <p:nvPr/>
          </p:nvSpPr>
          <p:spPr bwMode="auto">
            <a:xfrm>
              <a:off x="1439495" y="5030278"/>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34" name="Line 13">
              <a:extLst>
                <a:ext uri="{FF2B5EF4-FFF2-40B4-BE49-F238E27FC236}">
                  <a16:creationId xmlns:a16="http://schemas.microsoft.com/office/drawing/2014/main" id="{2F92BE82-8A16-466C-B1D3-69517E135AB0}"/>
                </a:ext>
              </a:extLst>
            </p:cNvPr>
            <p:cNvSpPr>
              <a:spLocks noChangeShapeType="1"/>
            </p:cNvSpPr>
            <p:nvPr/>
          </p:nvSpPr>
          <p:spPr bwMode="auto">
            <a:xfrm flipV="1">
              <a:off x="1730236" y="5046218"/>
              <a:ext cx="340012" cy="3150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35" name="组合 34">
            <a:extLst>
              <a:ext uri="{FF2B5EF4-FFF2-40B4-BE49-F238E27FC236}">
                <a16:creationId xmlns:a16="http://schemas.microsoft.com/office/drawing/2014/main" id="{23683521-1AF5-45F6-AB47-7A74FBAEB1E7}"/>
              </a:ext>
            </a:extLst>
          </p:cNvPr>
          <p:cNvGrpSpPr/>
          <p:nvPr/>
        </p:nvGrpSpPr>
        <p:grpSpPr>
          <a:xfrm>
            <a:off x="2482049" y="4729764"/>
            <a:ext cx="1072011" cy="532067"/>
            <a:chOff x="1028044" y="4181418"/>
            <a:chExt cx="1072011" cy="532067"/>
          </a:xfrm>
        </p:grpSpPr>
        <p:sp>
          <p:nvSpPr>
            <p:cNvPr id="36" name="Line 13">
              <a:extLst>
                <a:ext uri="{FF2B5EF4-FFF2-40B4-BE49-F238E27FC236}">
                  <a16:creationId xmlns:a16="http://schemas.microsoft.com/office/drawing/2014/main" id="{D7DAC6C0-C391-4DD5-B560-C2386178D95C}"/>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37" name="Text Box 25">
              <a:extLst>
                <a:ext uri="{FF2B5EF4-FFF2-40B4-BE49-F238E27FC236}">
                  <a16:creationId xmlns:a16="http://schemas.microsoft.com/office/drawing/2014/main" id="{E7028977-4943-4B4C-B222-B7FF2E83B275}"/>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grpSp>
        <p:nvGrpSpPr>
          <p:cNvPr id="38" name="组合 37">
            <a:extLst>
              <a:ext uri="{FF2B5EF4-FFF2-40B4-BE49-F238E27FC236}">
                <a16:creationId xmlns:a16="http://schemas.microsoft.com/office/drawing/2014/main" id="{CEF2FE72-9B0D-4206-9691-FB5FD6773444}"/>
              </a:ext>
            </a:extLst>
          </p:cNvPr>
          <p:cNvGrpSpPr/>
          <p:nvPr/>
        </p:nvGrpSpPr>
        <p:grpSpPr>
          <a:xfrm>
            <a:off x="4323483" y="5563047"/>
            <a:ext cx="630753" cy="461665"/>
            <a:chOff x="1439495" y="5030278"/>
            <a:chExt cx="630753" cy="461665"/>
          </a:xfrm>
        </p:grpSpPr>
        <p:sp>
          <p:nvSpPr>
            <p:cNvPr id="39" name="Text Box 25">
              <a:extLst>
                <a:ext uri="{FF2B5EF4-FFF2-40B4-BE49-F238E27FC236}">
                  <a16:creationId xmlns:a16="http://schemas.microsoft.com/office/drawing/2014/main" id="{6CC54577-8E63-4BAE-97DD-7BDF428FB898}"/>
                </a:ext>
              </a:extLst>
            </p:cNvPr>
            <p:cNvSpPr txBox="1">
              <a:spLocks noChangeArrowheads="1"/>
            </p:cNvSpPr>
            <p:nvPr/>
          </p:nvSpPr>
          <p:spPr bwMode="auto">
            <a:xfrm>
              <a:off x="1439495" y="5030278"/>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40" name="Line 13">
              <a:extLst>
                <a:ext uri="{FF2B5EF4-FFF2-40B4-BE49-F238E27FC236}">
                  <a16:creationId xmlns:a16="http://schemas.microsoft.com/office/drawing/2014/main" id="{B9D14544-68B1-47C5-BA63-006223DED4E1}"/>
                </a:ext>
              </a:extLst>
            </p:cNvPr>
            <p:cNvSpPr>
              <a:spLocks noChangeShapeType="1"/>
            </p:cNvSpPr>
            <p:nvPr/>
          </p:nvSpPr>
          <p:spPr bwMode="auto">
            <a:xfrm flipV="1">
              <a:off x="1730236" y="5046218"/>
              <a:ext cx="340012" cy="3150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41" name="组合 40">
            <a:extLst>
              <a:ext uri="{FF2B5EF4-FFF2-40B4-BE49-F238E27FC236}">
                <a16:creationId xmlns:a16="http://schemas.microsoft.com/office/drawing/2014/main" id="{77B99429-7C7C-44CE-B10F-4F867DF3278B}"/>
              </a:ext>
            </a:extLst>
          </p:cNvPr>
          <p:cNvGrpSpPr/>
          <p:nvPr/>
        </p:nvGrpSpPr>
        <p:grpSpPr>
          <a:xfrm>
            <a:off x="3912032" y="4714187"/>
            <a:ext cx="1072011" cy="532067"/>
            <a:chOff x="1028044" y="4181418"/>
            <a:chExt cx="1072011" cy="532067"/>
          </a:xfrm>
        </p:grpSpPr>
        <p:sp>
          <p:nvSpPr>
            <p:cNvPr id="42" name="Line 13">
              <a:extLst>
                <a:ext uri="{FF2B5EF4-FFF2-40B4-BE49-F238E27FC236}">
                  <a16:creationId xmlns:a16="http://schemas.microsoft.com/office/drawing/2014/main" id="{5D8BFE78-3220-4F72-B6CF-D48CAF0FEA27}"/>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43" name="Text Box 25">
              <a:extLst>
                <a:ext uri="{FF2B5EF4-FFF2-40B4-BE49-F238E27FC236}">
                  <a16:creationId xmlns:a16="http://schemas.microsoft.com/office/drawing/2014/main" id="{E3530909-12F4-4BF9-82C4-53DC52342B3C}"/>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grpSp>
        <p:nvGrpSpPr>
          <p:cNvPr id="44" name="组合 43">
            <a:extLst>
              <a:ext uri="{FF2B5EF4-FFF2-40B4-BE49-F238E27FC236}">
                <a16:creationId xmlns:a16="http://schemas.microsoft.com/office/drawing/2014/main" id="{20ACA9E7-FAEB-4FF3-A1EE-B0B767499741}"/>
              </a:ext>
            </a:extLst>
          </p:cNvPr>
          <p:cNvGrpSpPr/>
          <p:nvPr/>
        </p:nvGrpSpPr>
        <p:grpSpPr>
          <a:xfrm>
            <a:off x="5752539" y="5563047"/>
            <a:ext cx="630753" cy="461665"/>
            <a:chOff x="1439495" y="5030278"/>
            <a:chExt cx="630753" cy="461665"/>
          </a:xfrm>
        </p:grpSpPr>
        <p:sp>
          <p:nvSpPr>
            <p:cNvPr id="45" name="Text Box 25">
              <a:extLst>
                <a:ext uri="{FF2B5EF4-FFF2-40B4-BE49-F238E27FC236}">
                  <a16:creationId xmlns:a16="http://schemas.microsoft.com/office/drawing/2014/main" id="{EEA277E0-0B9A-43F5-AA41-EDA9F82CEFCF}"/>
                </a:ext>
              </a:extLst>
            </p:cNvPr>
            <p:cNvSpPr txBox="1">
              <a:spLocks noChangeArrowheads="1"/>
            </p:cNvSpPr>
            <p:nvPr/>
          </p:nvSpPr>
          <p:spPr bwMode="auto">
            <a:xfrm>
              <a:off x="1439495" y="5030278"/>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46" name="Line 13">
              <a:extLst>
                <a:ext uri="{FF2B5EF4-FFF2-40B4-BE49-F238E27FC236}">
                  <a16:creationId xmlns:a16="http://schemas.microsoft.com/office/drawing/2014/main" id="{A35CC329-3DE6-4E76-BF57-6A6955290C5B}"/>
                </a:ext>
              </a:extLst>
            </p:cNvPr>
            <p:cNvSpPr>
              <a:spLocks noChangeShapeType="1"/>
            </p:cNvSpPr>
            <p:nvPr/>
          </p:nvSpPr>
          <p:spPr bwMode="auto">
            <a:xfrm flipV="1">
              <a:off x="1730236" y="5046218"/>
              <a:ext cx="340012" cy="3150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47" name="组合 46">
            <a:extLst>
              <a:ext uri="{FF2B5EF4-FFF2-40B4-BE49-F238E27FC236}">
                <a16:creationId xmlns:a16="http://schemas.microsoft.com/office/drawing/2014/main" id="{83A2DB82-A08F-4B48-AD88-7FBDD8624886}"/>
              </a:ext>
            </a:extLst>
          </p:cNvPr>
          <p:cNvGrpSpPr/>
          <p:nvPr/>
        </p:nvGrpSpPr>
        <p:grpSpPr>
          <a:xfrm>
            <a:off x="5341088" y="4714187"/>
            <a:ext cx="1072011" cy="532067"/>
            <a:chOff x="1028044" y="4181418"/>
            <a:chExt cx="1072011" cy="532067"/>
          </a:xfrm>
        </p:grpSpPr>
        <p:sp>
          <p:nvSpPr>
            <p:cNvPr id="48" name="Line 13">
              <a:extLst>
                <a:ext uri="{FF2B5EF4-FFF2-40B4-BE49-F238E27FC236}">
                  <a16:creationId xmlns:a16="http://schemas.microsoft.com/office/drawing/2014/main" id="{B0C438A4-2F0E-4118-A2AC-4743B10BFE0B}"/>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49" name="Text Box 25">
              <a:extLst>
                <a:ext uri="{FF2B5EF4-FFF2-40B4-BE49-F238E27FC236}">
                  <a16:creationId xmlns:a16="http://schemas.microsoft.com/office/drawing/2014/main" id="{F5BBF72C-ABB9-4E02-B846-F19A852F73A8}"/>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grpSp>
        <p:nvGrpSpPr>
          <p:cNvPr id="50" name="组合 49">
            <a:extLst>
              <a:ext uri="{FF2B5EF4-FFF2-40B4-BE49-F238E27FC236}">
                <a16:creationId xmlns:a16="http://schemas.microsoft.com/office/drawing/2014/main" id="{660602FA-802E-4CAF-B6E0-C9EDD829B7E0}"/>
              </a:ext>
            </a:extLst>
          </p:cNvPr>
          <p:cNvGrpSpPr/>
          <p:nvPr/>
        </p:nvGrpSpPr>
        <p:grpSpPr>
          <a:xfrm>
            <a:off x="7142552" y="5548040"/>
            <a:ext cx="630753" cy="461665"/>
            <a:chOff x="1439495" y="5030278"/>
            <a:chExt cx="630753" cy="461665"/>
          </a:xfrm>
        </p:grpSpPr>
        <p:sp>
          <p:nvSpPr>
            <p:cNvPr id="51" name="Text Box 25">
              <a:extLst>
                <a:ext uri="{FF2B5EF4-FFF2-40B4-BE49-F238E27FC236}">
                  <a16:creationId xmlns:a16="http://schemas.microsoft.com/office/drawing/2014/main" id="{04B5B2C8-50A5-4852-BB69-32FAD892AB93}"/>
                </a:ext>
              </a:extLst>
            </p:cNvPr>
            <p:cNvSpPr txBox="1">
              <a:spLocks noChangeArrowheads="1"/>
            </p:cNvSpPr>
            <p:nvPr/>
          </p:nvSpPr>
          <p:spPr bwMode="auto">
            <a:xfrm>
              <a:off x="1439495" y="5030278"/>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p</a:t>
              </a:r>
            </a:p>
          </p:txBody>
        </p:sp>
        <p:sp>
          <p:nvSpPr>
            <p:cNvPr id="52" name="Line 13">
              <a:extLst>
                <a:ext uri="{FF2B5EF4-FFF2-40B4-BE49-F238E27FC236}">
                  <a16:creationId xmlns:a16="http://schemas.microsoft.com/office/drawing/2014/main" id="{957CD979-134B-4AA8-AAFD-5CFE08DF3041}"/>
                </a:ext>
              </a:extLst>
            </p:cNvPr>
            <p:cNvSpPr>
              <a:spLocks noChangeShapeType="1"/>
            </p:cNvSpPr>
            <p:nvPr/>
          </p:nvSpPr>
          <p:spPr bwMode="auto">
            <a:xfrm flipV="1">
              <a:off x="1730236" y="5046218"/>
              <a:ext cx="340012" cy="3150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grpSp>
        <p:nvGrpSpPr>
          <p:cNvPr id="53" name="组合 52">
            <a:extLst>
              <a:ext uri="{FF2B5EF4-FFF2-40B4-BE49-F238E27FC236}">
                <a16:creationId xmlns:a16="http://schemas.microsoft.com/office/drawing/2014/main" id="{A65E0F5B-2987-4685-A85B-B2CB918FF0C7}"/>
              </a:ext>
            </a:extLst>
          </p:cNvPr>
          <p:cNvGrpSpPr/>
          <p:nvPr/>
        </p:nvGrpSpPr>
        <p:grpSpPr>
          <a:xfrm>
            <a:off x="6731101" y="4699180"/>
            <a:ext cx="1072011" cy="532067"/>
            <a:chOff x="1028044" y="4181418"/>
            <a:chExt cx="1072011" cy="532067"/>
          </a:xfrm>
        </p:grpSpPr>
        <p:sp>
          <p:nvSpPr>
            <p:cNvPr id="54" name="Line 13">
              <a:extLst>
                <a:ext uri="{FF2B5EF4-FFF2-40B4-BE49-F238E27FC236}">
                  <a16:creationId xmlns:a16="http://schemas.microsoft.com/office/drawing/2014/main" id="{82DF74F1-796D-4FD2-8190-C55CD97C39EC}"/>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55" name="Text Box 25">
              <a:extLst>
                <a:ext uri="{FF2B5EF4-FFF2-40B4-BE49-F238E27FC236}">
                  <a16:creationId xmlns:a16="http://schemas.microsoft.com/office/drawing/2014/main" id="{CFDD0CF8-9755-423F-A4B4-A2EAC2A9DEA4}"/>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grpSp>
        <p:nvGrpSpPr>
          <p:cNvPr id="56" name="组合 55">
            <a:extLst>
              <a:ext uri="{FF2B5EF4-FFF2-40B4-BE49-F238E27FC236}">
                <a16:creationId xmlns:a16="http://schemas.microsoft.com/office/drawing/2014/main" id="{2BE4307C-512A-4B48-8A3A-8986F71A5AE9}"/>
              </a:ext>
            </a:extLst>
          </p:cNvPr>
          <p:cNvGrpSpPr/>
          <p:nvPr/>
        </p:nvGrpSpPr>
        <p:grpSpPr>
          <a:xfrm>
            <a:off x="8132588" y="4707564"/>
            <a:ext cx="1072011" cy="532067"/>
            <a:chOff x="1028044" y="4181418"/>
            <a:chExt cx="1072011" cy="532067"/>
          </a:xfrm>
        </p:grpSpPr>
        <p:sp>
          <p:nvSpPr>
            <p:cNvPr id="57" name="Line 13">
              <a:extLst>
                <a:ext uri="{FF2B5EF4-FFF2-40B4-BE49-F238E27FC236}">
                  <a16:creationId xmlns:a16="http://schemas.microsoft.com/office/drawing/2014/main" id="{76DA6035-6F93-4FCD-857D-78BFC68478C9}"/>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58" name="Text Box 25">
              <a:extLst>
                <a:ext uri="{FF2B5EF4-FFF2-40B4-BE49-F238E27FC236}">
                  <a16:creationId xmlns:a16="http://schemas.microsoft.com/office/drawing/2014/main" id="{D2EB0639-26E4-4FA6-AFC4-EF4595D09B01}"/>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spTree>
    <p:extLst>
      <p:ext uri="{BB962C8B-B14F-4D97-AF65-F5344CB8AC3E}">
        <p14:creationId xmlns:p14="http://schemas.microsoft.com/office/powerpoint/2010/main" val="43489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20"/>
                                        </p:tgtEl>
                                      </p:cBhvr>
                                    </p:animEffect>
                                    <p:set>
                                      <p:cBhvr>
                                        <p:cTn id="11" dur="1" fill="hold">
                                          <p:stCondLst>
                                            <p:cond delay="999"/>
                                          </p:stCondLst>
                                        </p:cTn>
                                        <p:tgtEl>
                                          <p:spTgt spid="2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par>
                          <p:cTn id="15" fill="hold">
                            <p:stCondLst>
                              <p:cond delay="2000"/>
                            </p:stCondLst>
                            <p:childTnLst>
                              <p:par>
                                <p:cTn id="16" presetID="10" presetClass="exit" presetSubtype="0" fill="hold" nodeType="afterEffect">
                                  <p:stCondLst>
                                    <p:cond delay="0"/>
                                  </p:stCondLst>
                                  <p:childTnLst>
                                    <p:animEffect transition="out" filter="fade">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3000"/>
                            </p:stCondLst>
                            <p:childTnLst>
                              <p:par>
                                <p:cTn id="20" presetID="10" presetClass="exit" presetSubtype="0" fill="hold" nodeType="afterEffect">
                                  <p:stCondLst>
                                    <p:cond delay="0"/>
                                  </p:stCondLst>
                                  <p:childTnLst>
                                    <p:animEffect transition="out" filter="fade">
                                      <p:cBhvr>
                                        <p:cTn id="21" dur="1000"/>
                                        <p:tgtEl>
                                          <p:spTgt spid="5"/>
                                        </p:tgtEl>
                                      </p:cBhvr>
                                    </p:animEffect>
                                    <p:set>
                                      <p:cBhvr>
                                        <p:cTn id="22" dur="1" fill="hold">
                                          <p:stCondLst>
                                            <p:cond delay="999"/>
                                          </p:stCondLst>
                                        </p:cTn>
                                        <p:tgtEl>
                                          <p:spTgt spid="5"/>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childTnLst>
                          </p:cTn>
                        </p:par>
                        <p:par>
                          <p:cTn id="26" fill="hold">
                            <p:stCondLst>
                              <p:cond delay="4000"/>
                            </p:stCondLst>
                            <p:childTnLst>
                              <p:par>
                                <p:cTn id="27" presetID="10" presetClass="exit" presetSubtype="0" fill="hold" nodeType="afterEffect">
                                  <p:stCondLst>
                                    <p:cond delay="0"/>
                                  </p:stCondLst>
                                  <p:childTnLst>
                                    <p:animEffect transition="out" filter="fade">
                                      <p:cBhvr>
                                        <p:cTn id="28" dur="1000"/>
                                        <p:tgtEl>
                                          <p:spTgt spid="35"/>
                                        </p:tgtEl>
                                      </p:cBhvr>
                                    </p:animEffect>
                                    <p:set>
                                      <p:cBhvr>
                                        <p:cTn id="29" dur="1" fill="hold">
                                          <p:stCondLst>
                                            <p:cond delay="999"/>
                                          </p:stCondLst>
                                        </p:cTn>
                                        <p:tgtEl>
                                          <p:spTgt spid="3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childTnLst>
                                </p:cTn>
                              </p:par>
                            </p:childTnLst>
                          </p:cTn>
                        </p:par>
                        <p:par>
                          <p:cTn id="33" fill="hold">
                            <p:stCondLst>
                              <p:cond delay="5000"/>
                            </p:stCondLst>
                            <p:childTnLst>
                              <p:par>
                                <p:cTn id="34" presetID="10" presetClass="exit" presetSubtype="0" fill="hold" nodeType="afterEffect">
                                  <p:stCondLst>
                                    <p:cond delay="0"/>
                                  </p:stCondLst>
                                  <p:childTnLst>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6000"/>
                            </p:stCondLst>
                            <p:childTnLst>
                              <p:par>
                                <p:cTn id="38" presetID="10" presetClass="exit" presetSubtype="0" fill="hold" nodeType="afterEffect">
                                  <p:stCondLst>
                                    <p:cond delay="0"/>
                                  </p:stCondLst>
                                  <p:childTnLst>
                                    <p:animEffect transition="out" filter="fade">
                                      <p:cBhvr>
                                        <p:cTn id="39" dur="1000"/>
                                        <p:tgtEl>
                                          <p:spTgt spid="32"/>
                                        </p:tgtEl>
                                      </p:cBhvr>
                                    </p:animEffect>
                                    <p:set>
                                      <p:cBhvr>
                                        <p:cTn id="40" dur="1" fill="hold">
                                          <p:stCondLst>
                                            <p:cond delay="999"/>
                                          </p:stCondLst>
                                        </p:cTn>
                                        <p:tgtEl>
                                          <p:spTgt spid="3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childTnLst>
                                </p:cTn>
                              </p:par>
                            </p:childTnLst>
                          </p:cTn>
                        </p:par>
                        <p:par>
                          <p:cTn id="44" fill="hold">
                            <p:stCondLst>
                              <p:cond delay="7000"/>
                            </p:stCondLst>
                            <p:childTnLst>
                              <p:par>
                                <p:cTn id="45" presetID="10" presetClass="exit" presetSubtype="0" fill="hold" nodeType="afterEffect">
                                  <p:stCondLst>
                                    <p:cond delay="0"/>
                                  </p:stCondLst>
                                  <p:childTnLst>
                                    <p:animEffect transition="out" filter="fade">
                                      <p:cBhvr>
                                        <p:cTn id="46" dur="1000"/>
                                        <p:tgtEl>
                                          <p:spTgt spid="41"/>
                                        </p:tgtEl>
                                      </p:cBhvr>
                                    </p:animEffect>
                                    <p:set>
                                      <p:cBhvr>
                                        <p:cTn id="47" dur="1" fill="hold">
                                          <p:stCondLst>
                                            <p:cond delay="999"/>
                                          </p:stCondLst>
                                        </p:cTn>
                                        <p:tgtEl>
                                          <p:spTgt spid="41"/>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childTnLst>
                                </p:cTn>
                              </p:par>
                            </p:childTnLst>
                          </p:cTn>
                        </p:par>
                        <p:par>
                          <p:cTn id="51" fill="hold">
                            <p:stCondLst>
                              <p:cond delay="8000"/>
                            </p:stCondLst>
                            <p:childTnLst>
                              <p:par>
                                <p:cTn id="52" presetID="10" presetClass="exit" presetSubtype="0" fill="hold" nodeType="afterEffect">
                                  <p:stCondLst>
                                    <p:cond delay="0"/>
                                  </p:stCondLst>
                                  <p:childTnLst>
                                    <p:animEffect transition="out" filter="fade">
                                      <p:cBhvr>
                                        <p:cTn id="53" dur="1000"/>
                                        <p:tgtEl>
                                          <p:spTgt spid="16"/>
                                        </p:tgtEl>
                                      </p:cBhvr>
                                    </p:animEffect>
                                    <p:set>
                                      <p:cBhvr>
                                        <p:cTn id="54" dur="1" fill="hold">
                                          <p:stCondLst>
                                            <p:cond delay="999"/>
                                          </p:stCondLst>
                                        </p:cTn>
                                        <p:tgtEl>
                                          <p:spTgt spid="16"/>
                                        </p:tgtEl>
                                        <p:attrNameLst>
                                          <p:attrName>style.visibility</p:attrName>
                                        </p:attrNameLst>
                                      </p:cBhvr>
                                      <p:to>
                                        <p:strVal val="hidden"/>
                                      </p:to>
                                    </p:set>
                                  </p:childTnLst>
                                </p:cTn>
                              </p:par>
                            </p:childTnLst>
                          </p:cTn>
                        </p:par>
                        <p:par>
                          <p:cTn id="55" fill="hold">
                            <p:stCondLst>
                              <p:cond delay="9000"/>
                            </p:stCondLst>
                            <p:childTnLst>
                              <p:par>
                                <p:cTn id="56" presetID="10" presetClass="exit" presetSubtype="0" fill="hold" nodeType="afterEffect">
                                  <p:stCondLst>
                                    <p:cond delay="0"/>
                                  </p:stCondLst>
                                  <p:childTnLst>
                                    <p:animEffect transition="out" filter="fade">
                                      <p:cBhvr>
                                        <p:cTn id="57" dur="1000"/>
                                        <p:tgtEl>
                                          <p:spTgt spid="38"/>
                                        </p:tgtEl>
                                      </p:cBhvr>
                                    </p:animEffect>
                                    <p:set>
                                      <p:cBhvr>
                                        <p:cTn id="58" dur="1" fill="hold">
                                          <p:stCondLst>
                                            <p:cond delay="999"/>
                                          </p:stCondLst>
                                        </p:cTn>
                                        <p:tgtEl>
                                          <p:spTgt spid="3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1000"/>
                                        <p:tgtEl>
                                          <p:spTgt spid="44"/>
                                        </p:tgtEl>
                                      </p:cBhvr>
                                    </p:animEffect>
                                  </p:childTnLst>
                                </p:cTn>
                              </p:par>
                            </p:childTnLst>
                          </p:cTn>
                        </p:par>
                        <p:par>
                          <p:cTn id="62" fill="hold">
                            <p:stCondLst>
                              <p:cond delay="10000"/>
                            </p:stCondLst>
                            <p:childTnLst>
                              <p:par>
                                <p:cTn id="63" presetID="10" presetClass="exit" presetSubtype="0" fill="hold" nodeType="afterEffect">
                                  <p:stCondLst>
                                    <p:cond delay="0"/>
                                  </p:stCondLst>
                                  <p:childTnLst>
                                    <p:animEffect transition="out" filter="fade">
                                      <p:cBhvr>
                                        <p:cTn id="64" dur="1000"/>
                                        <p:tgtEl>
                                          <p:spTgt spid="47"/>
                                        </p:tgtEl>
                                      </p:cBhvr>
                                    </p:animEffect>
                                    <p:set>
                                      <p:cBhvr>
                                        <p:cTn id="65" dur="1" fill="hold">
                                          <p:stCondLst>
                                            <p:cond delay="999"/>
                                          </p:stCondLst>
                                        </p:cTn>
                                        <p:tgtEl>
                                          <p:spTgt spid="4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1000"/>
                                        <p:tgtEl>
                                          <p:spTgt spid="53"/>
                                        </p:tgtEl>
                                      </p:cBhvr>
                                    </p:animEffect>
                                  </p:childTnLst>
                                </p:cTn>
                              </p:par>
                            </p:childTnLst>
                          </p:cTn>
                        </p:par>
                        <p:par>
                          <p:cTn id="69" fill="hold">
                            <p:stCondLst>
                              <p:cond delay="11000"/>
                            </p:stCondLst>
                            <p:childTnLst>
                              <p:par>
                                <p:cTn id="70" presetID="10" presetClass="exit" presetSubtype="0" fill="hold" nodeType="afterEffect">
                                  <p:stCondLst>
                                    <p:cond delay="0"/>
                                  </p:stCondLst>
                                  <p:childTnLst>
                                    <p:animEffect transition="out" filter="fade">
                                      <p:cBhvr>
                                        <p:cTn id="71" dur="1000"/>
                                        <p:tgtEl>
                                          <p:spTgt spid="23"/>
                                        </p:tgtEl>
                                      </p:cBhvr>
                                    </p:animEffect>
                                    <p:set>
                                      <p:cBhvr>
                                        <p:cTn id="72" dur="1" fill="hold">
                                          <p:stCondLst>
                                            <p:cond delay="999"/>
                                          </p:stCondLst>
                                        </p:cTn>
                                        <p:tgtEl>
                                          <p:spTgt spid="23"/>
                                        </p:tgtEl>
                                        <p:attrNameLst>
                                          <p:attrName>style.visibility</p:attrName>
                                        </p:attrNameLst>
                                      </p:cBhvr>
                                      <p:to>
                                        <p:strVal val="hidden"/>
                                      </p:to>
                                    </p:set>
                                  </p:childTnLst>
                                </p:cTn>
                              </p:par>
                            </p:childTnLst>
                          </p:cTn>
                        </p:par>
                        <p:par>
                          <p:cTn id="73" fill="hold">
                            <p:stCondLst>
                              <p:cond delay="12000"/>
                            </p:stCondLst>
                            <p:childTnLst>
                              <p:par>
                                <p:cTn id="74" presetID="10" presetClass="exit" presetSubtype="0" fill="hold" nodeType="afterEffect">
                                  <p:stCondLst>
                                    <p:cond delay="0"/>
                                  </p:stCondLst>
                                  <p:childTnLst>
                                    <p:animEffect transition="out" filter="fade">
                                      <p:cBhvr>
                                        <p:cTn id="75" dur="1000"/>
                                        <p:tgtEl>
                                          <p:spTgt spid="44"/>
                                        </p:tgtEl>
                                      </p:cBhvr>
                                    </p:animEffect>
                                    <p:set>
                                      <p:cBhvr>
                                        <p:cTn id="76" dur="1" fill="hold">
                                          <p:stCondLst>
                                            <p:cond delay="999"/>
                                          </p:stCondLst>
                                        </p:cTn>
                                        <p:tgtEl>
                                          <p:spTgt spid="44"/>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1000"/>
                                        <p:tgtEl>
                                          <p:spTgt spid="50"/>
                                        </p:tgtEl>
                                      </p:cBhvr>
                                    </p:animEffect>
                                  </p:childTnLst>
                                </p:cTn>
                              </p:par>
                            </p:childTnLst>
                          </p:cTn>
                        </p:par>
                        <p:par>
                          <p:cTn id="80" fill="hold">
                            <p:stCondLst>
                              <p:cond delay="13000"/>
                            </p:stCondLst>
                            <p:childTnLst>
                              <p:par>
                                <p:cTn id="81" presetID="10" presetClass="exit" presetSubtype="0" fill="hold" nodeType="afterEffect">
                                  <p:stCondLst>
                                    <p:cond delay="0"/>
                                  </p:stCondLst>
                                  <p:childTnLst>
                                    <p:animEffect transition="out" filter="fade">
                                      <p:cBhvr>
                                        <p:cTn id="82" dur="1000"/>
                                        <p:tgtEl>
                                          <p:spTgt spid="53"/>
                                        </p:tgtEl>
                                      </p:cBhvr>
                                    </p:animEffect>
                                    <p:set>
                                      <p:cBhvr>
                                        <p:cTn id="83" dur="1" fill="hold">
                                          <p:stCondLst>
                                            <p:cond delay="999"/>
                                          </p:stCondLst>
                                        </p:cTn>
                                        <p:tgtEl>
                                          <p:spTgt spid="53"/>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1000"/>
                                        <p:tgtEl>
                                          <p:spTgt spid="56"/>
                                        </p:tgtEl>
                                      </p:cBhvr>
                                    </p:animEffect>
                                  </p:childTnLst>
                                </p:cTn>
                              </p:par>
                            </p:childTnLst>
                          </p:cTn>
                        </p:par>
                        <p:par>
                          <p:cTn id="87" fill="hold">
                            <p:stCondLst>
                              <p:cond delay="14000"/>
                            </p:stCondLst>
                            <p:childTnLst>
                              <p:par>
                                <p:cTn id="88" presetID="10" presetClass="exit" presetSubtype="0" fill="hold" nodeType="afterEffect">
                                  <p:stCondLst>
                                    <p:cond delay="0"/>
                                  </p:stCondLst>
                                  <p:childTnLst>
                                    <p:animEffect transition="out" filter="fade">
                                      <p:cBhvr>
                                        <p:cTn id="89" dur="1000"/>
                                        <p:tgtEl>
                                          <p:spTgt spid="27"/>
                                        </p:tgtEl>
                                      </p:cBhvr>
                                    </p:animEffect>
                                    <p:set>
                                      <p:cBhvr>
                                        <p:cTn id="90" dur="1" fill="hold">
                                          <p:stCondLst>
                                            <p:cond delay="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BDF79-3519-4748-9FFC-DA014485CCDA}"/>
              </a:ext>
            </a:extLst>
          </p:cNvPr>
          <p:cNvSpPr>
            <a:spLocks noGrp="1"/>
          </p:cNvSpPr>
          <p:nvPr>
            <p:ph type="title"/>
          </p:nvPr>
        </p:nvSpPr>
        <p:spPr/>
        <p:txBody>
          <a:bodyPr/>
          <a:lstStyle/>
          <a:p>
            <a:r>
              <a:rPr lang="zh-CN" altLang="en-US" dirty="0"/>
              <a:t>链表的改造</a:t>
            </a:r>
            <a:r>
              <a:rPr lang="en-US" altLang="zh-CN" dirty="0"/>
              <a:t>——</a:t>
            </a:r>
            <a:r>
              <a:rPr lang="zh-CN" altLang="en-US" dirty="0"/>
              <a:t>虚拟首结点</a:t>
            </a:r>
          </a:p>
        </p:txBody>
      </p:sp>
      <p:sp>
        <p:nvSpPr>
          <p:cNvPr id="3" name="文本占位符 2">
            <a:extLst>
              <a:ext uri="{FF2B5EF4-FFF2-40B4-BE49-F238E27FC236}">
                <a16:creationId xmlns:a16="http://schemas.microsoft.com/office/drawing/2014/main" id="{6C907E4F-8905-405C-9CEA-A727A3B12E51}"/>
              </a:ext>
            </a:extLst>
          </p:cNvPr>
          <p:cNvSpPr>
            <a:spLocks noGrp="1"/>
          </p:cNvSpPr>
          <p:nvPr>
            <p:ph type="body" sz="quarter" idx="10"/>
          </p:nvPr>
        </p:nvSpPr>
        <p:spPr/>
        <p:txBody>
          <a:bodyPr/>
          <a:lstStyle/>
          <a:p>
            <a:r>
              <a:rPr lang="zh-CN" altLang="en-US" dirty="0"/>
              <a:t>在链表的任意位置插入与在链表头插入的过程不一样</a:t>
            </a:r>
            <a:endParaRPr lang="en-US" altLang="zh-CN" dirty="0"/>
          </a:p>
          <a:p>
            <a:pPr lvl="1"/>
            <a:r>
              <a:rPr lang="zh-CN" altLang="en-US" dirty="0"/>
              <a:t>一般插入点的前面是结点，表头的前面是</a:t>
            </a:r>
            <a:r>
              <a:rPr lang="en-US" altLang="zh-CN" dirty="0"/>
              <a:t>head</a:t>
            </a:r>
            <a:r>
              <a:rPr lang="zh-CN" altLang="en-US" dirty="0"/>
              <a:t>指针</a:t>
            </a:r>
            <a:endParaRPr lang="en-US" altLang="zh-CN" dirty="0"/>
          </a:p>
          <a:p>
            <a:r>
              <a:rPr lang="zh-CN" altLang="en-US" dirty="0"/>
              <a:t>虚拟首结点：第一个结点不用</a:t>
            </a:r>
            <a:endParaRPr lang="en-US" altLang="zh-CN" dirty="0"/>
          </a:p>
          <a:p>
            <a:endParaRPr lang="en-US" altLang="zh-CN" dirty="0"/>
          </a:p>
          <a:p>
            <a:pPr lvl="1"/>
            <a:endParaRPr lang="en-US" altLang="zh-CN" dirty="0"/>
          </a:p>
          <a:p>
            <a:pPr lvl="1"/>
            <a:r>
              <a:rPr lang="zh-CN" altLang="en-US" dirty="0"/>
              <a:t>好处：只需调用一般位置插入即可，无需区分是否是首结点插入 </a:t>
            </a:r>
            <a:r>
              <a:rPr lang="en-US" altLang="zh-CN" dirty="0"/>
              <a:t>q=&amp;head</a:t>
            </a:r>
            <a:endParaRPr lang="zh-CN" altLang="en-US" dirty="0"/>
          </a:p>
          <a:p>
            <a:pPr lvl="1"/>
            <a:endParaRPr lang="en-US" altLang="zh-CN" dirty="0"/>
          </a:p>
          <a:p>
            <a:pPr lvl="1"/>
            <a:r>
              <a:rPr lang="zh-CN" altLang="en-US" dirty="0"/>
              <a:t>链表初始化</a:t>
            </a:r>
            <a:endParaRPr lang="en-US" altLang="zh-CN" dirty="0"/>
          </a:p>
          <a:p>
            <a:endParaRPr lang="zh-CN" altLang="en-US" dirty="0"/>
          </a:p>
        </p:txBody>
      </p:sp>
      <p:sp>
        <p:nvSpPr>
          <p:cNvPr id="4" name="卷形: 垂直 3">
            <a:extLst>
              <a:ext uri="{FF2B5EF4-FFF2-40B4-BE49-F238E27FC236}">
                <a16:creationId xmlns:a16="http://schemas.microsoft.com/office/drawing/2014/main" id="{F0815154-9D56-4A63-96EC-D202B82B26B6}"/>
              </a:ext>
            </a:extLst>
          </p:cNvPr>
          <p:cNvSpPr/>
          <p:nvPr/>
        </p:nvSpPr>
        <p:spPr bwMode="auto">
          <a:xfrm>
            <a:off x="1909378" y="4883337"/>
            <a:ext cx="4270298" cy="801368"/>
          </a:xfrm>
          <a:prstGeom prst="verticalScroll">
            <a:avLst>
              <a:gd name="adj" fmla="val 1563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head;</a:t>
            </a:r>
          </a:p>
        </p:txBody>
      </p:sp>
      <p:grpSp>
        <p:nvGrpSpPr>
          <p:cNvPr id="5" name="组合 4">
            <a:extLst>
              <a:ext uri="{FF2B5EF4-FFF2-40B4-BE49-F238E27FC236}">
                <a16:creationId xmlns:a16="http://schemas.microsoft.com/office/drawing/2014/main" id="{A93FDBA1-8034-4152-A5CC-4C3E0CBFB0D5}"/>
              </a:ext>
            </a:extLst>
          </p:cNvPr>
          <p:cNvGrpSpPr/>
          <p:nvPr/>
        </p:nvGrpSpPr>
        <p:grpSpPr>
          <a:xfrm>
            <a:off x="2376168" y="2591844"/>
            <a:ext cx="7392086" cy="461665"/>
            <a:chOff x="3541562" y="1754091"/>
            <a:chExt cx="7392086" cy="461665"/>
          </a:xfrm>
        </p:grpSpPr>
        <p:sp>
          <p:nvSpPr>
            <p:cNvPr id="6" name="Text Box 25">
              <a:extLst>
                <a:ext uri="{FF2B5EF4-FFF2-40B4-BE49-F238E27FC236}">
                  <a16:creationId xmlns:a16="http://schemas.microsoft.com/office/drawing/2014/main" id="{87C8C9E5-3767-44EC-BD27-C7DA13AF09D2}"/>
                </a:ext>
              </a:extLst>
            </p:cNvPr>
            <p:cNvSpPr txBox="1">
              <a:spLocks noChangeArrowheads="1"/>
            </p:cNvSpPr>
            <p:nvPr/>
          </p:nvSpPr>
          <p:spPr bwMode="auto">
            <a:xfrm>
              <a:off x="3541562" y="1754091"/>
              <a:ext cx="819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head</a:t>
              </a:r>
            </a:p>
          </p:txBody>
        </p:sp>
        <p:grpSp>
          <p:nvGrpSpPr>
            <p:cNvPr id="7" name="组合 6">
              <a:extLst>
                <a:ext uri="{FF2B5EF4-FFF2-40B4-BE49-F238E27FC236}">
                  <a16:creationId xmlns:a16="http://schemas.microsoft.com/office/drawing/2014/main" id="{A426B261-0B0B-4926-9DAA-7A757AA79564}"/>
                </a:ext>
              </a:extLst>
            </p:cNvPr>
            <p:cNvGrpSpPr/>
            <p:nvPr/>
          </p:nvGrpSpPr>
          <p:grpSpPr>
            <a:xfrm>
              <a:off x="8487195" y="1804743"/>
              <a:ext cx="2446453" cy="370010"/>
              <a:chOff x="5274655" y="3491877"/>
              <a:chExt cx="2446453" cy="370010"/>
            </a:xfrm>
          </p:grpSpPr>
          <p:grpSp>
            <p:nvGrpSpPr>
              <p:cNvPr id="17" name="组合 16">
                <a:extLst>
                  <a:ext uri="{FF2B5EF4-FFF2-40B4-BE49-F238E27FC236}">
                    <a16:creationId xmlns:a16="http://schemas.microsoft.com/office/drawing/2014/main" id="{1B94CFA8-CF24-44F0-9E74-A29E773FFF1A}"/>
                  </a:ext>
                </a:extLst>
              </p:cNvPr>
              <p:cNvGrpSpPr/>
              <p:nvPr/>
            </p:nvGrpSpPr>
            <p:grpSpPr>
              <a:xfrm>
                <a:off x="5274655" y="3491877"/>
                <a:ext cx="2446453" cy="370010"/>
                <a:chOff x="4457480" y="4673732"/>
                <a:chExt cx="2446453" cy="370010"/>
              </a:xfrm>
            </p:grpSpPr>
            <p:sp>
              <p:nvSpPr>
                <p:cNvPr id="19" name="Rectangle 14">
                  <a:extLst>
                    <a:ext uri="{FF2B5EF4-FFF2-40B4-BE49-F238E27FC236}">
                      <a16:creationId xmlns:a16="http://schemas.microsoft.com/office/drawing/2014/main" id="{50245A8D-9774-41D4-8CD9-8F890918BDD8}"/>
                    </a:ext>
                  </a:extLst>
                </p:cNvPr>
                <p:cNvSpPr>
                  <a:spLocks noChangeArrowheads="1"/>
                </p:cNvSpPr>
                <p:nvPr/>
              </p:nvSpPr>
              <p:spPr bwMode="auto">
                <a:xfrm>
                  <a:off x="4457480" y="4683379"/>
                  <a:ext cx="576262"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Rectangle 15">
                  <a:extLst>
                    <a:ext uri="{FF2B5EF4-FFF2-40B4-BE49-F238E27FC236}">
                      <a16:creationId xmlns:a16="http://schemas.microsoft.com/office/drawing/2014/main" id="{7E37FDB3-9E4B-4C38-B1B6-F2470CA85252}"/>
                    </a:ext>
                  </a:extLst>
                </p:cNvPr>
                <p:cNvSpPr>
                  <a:spLocks noChangeArrowheads="1"/>
                </p:cNvSpPr>
                <p:nvPr/>
              </p:nvSpPr>
              <p:spPr bwMode="auto">
                <a:xfrm>
                  <a:off x="5033742" y="4683379"/>
                  <a:ext cx="576263"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Rectangle 15">
                  <a:extLst>
                    <a:ext uri="{FF2B5EF4-FFF2-40B4-BE49-F238E27FC236}">
                      <a16:creationId xmlns:a16="http://schemas.microsoft.com/office/drawing/2014/main" id="{23B45531-D5BA-4292-AE8A-24C43E51059F}"/>
                    </a:ext>
                  </a:extLst>
                </p:cNvPr>
                <p:cNvSpPr>
                  <a:spLocks noChangeArrowheads="1"/>
                </p:cNvSpPr>
                <p:nvPr/>
              </p:nvSpPr>
              <p:spPr bwMode="auto">
                <a:xfrm>
                  <a:off x="6327670" y="4673732"/>
                  <a:ext cx="576263" cy="360363"/>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NULL</a:t>
                  </a:r>
                </a:p>
              </p:txBody>
            </p:sp>
          </p:grpSp>
          <p:sp>
            <p:nvSpPr>
              <p:cNvPr id="18" name="Line 16">
                <a:extLst>
                  <a:ext uri="{FF2B5EF4-FFF2-40B4-BE49-F238E27FC236}">
                    <a16:creationId xmlns:a16="http://schemas.microsoft.com/office/drawing/2014/main" id="{AD3A85B4-1A97-4132-AC2D-A1EFEC23B47B}"/>
                  </a:ext>
                </a:extLst>
              </p:cNvPr>
              <p:cNvSpPr>
                <a:spLocks noChangeShapeType="1"/>
              </p:cNvSpPr>
              <p:nvPr/>
            </p:nvSpPr>
            <p:spPr bwMode="auto">
              <a:xfrm flipV="1">
                <a:off x="6143543" y="3680389"/>
                <a:ext cx="10037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DE3C5FC9-3399-4F6E-BA90-9F1270F4EC43}"/>
                </a:ext>
              </a:extLst>
            </p:cNvPr>
            <p:cNvGrpSpPr/>
            <p:nvPr/>
          </p:nvGrpSpPr>
          <p:grpSpPr>
            <a:xfrm>
              <a:off x="4291352" y="1831315"/>
              <a:ext cx="1152525" cy="360363"/>
              <a:chOff x="1694049" y="2521310"/>
              <a:chExt cx="1152525" cy="360363"/>
            </a:xfrm>
          </p:grpSpPr>
          <p:sp>
            <p:nvSpPr>
              <p:cNvPr id="15" name="Rectangle 14">
                <a:extLst>
                  <a:ext uri="{FF2B5EF4-FFF2-40B4-BE49-F238E27FC236}">
                    <a16:creationId xmlns:a16="http://schemas.microsoft.com/office/drawing/2014/main" id="{E216955A-0BB3-450F-8E0C-2118D8117AA0}"/>
                  </a:ext>
                </a:extLst>
              </p:cNvPr>
              <p:cNvSpPr>
                <a:spLocks noChangeArrowheads="1"/>
              </p:cNvSpPr>
              <p:nvPr/>
            </p:nvSpPr>
            <p:spPr bwMode="auto">
              <a:xfrm>
                <a:off x="1694049" y="2521310"/>
                <a:ext cx="576262"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Rectangle 15">
                <a:extLst>
                  <a:ext uri="{FF2B5EF4-FFF2-40B4-BE49-F238E27FC236}">
                    <a16:creationId xmlns:a16="http://schemas.microsoft.com/office/drawing/2014/main" id="{C6985569-BB43-4BFF-BB0E-31E3D839953A}"/>
                  </a:ext>
                </a:extLst>
              </p:cNvPr>
              <p:cNvSpPr>
                <a:spLocks noChangeArrowheads="1"/>
              </p:cNvSpPr>
              <p:nvPr/>
            </p:nvSpPr>
            <p:spPr bwMode="auto">
              <a:xfrm>
                <a:off x="2270311" y="2521310"/>
                <a:ext cx="576263"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9" name="Line 16">
              <a:extLst>
                <a:ext uri="{FF2B5EF4-FFF2-40B4-BE49-F238E27FC236}">
                  <a16:creationId xmlns:a16="http://schemas.microsoft.com/office/drawing/2014/main" id="{7A652341-418E-4548-A9AA-759C3721D994}"/>
                </a:ext>
              </a:extLst>
            </p:cNvPr>
            <p:cNvSpPr>
              <a:spLocks noChangeShapeType="1"/>
            </p:cNvSpPr>
            <p:nvPr/>
          </p:nvSpPr>
          <p:spPr bwMode="auto">
            <a:xfrm flipV="1">
              <a:off x="5181601" y="2004035"/>
              <a:ext cx="7692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 name="组合 9">
              <a:extLst>
                <a:ext uri="{FF2B5EF4-FFF2-40B4-BE49-F238E27FC236}">
                  <a16:creationId xmlns:a16="http://schemas.microsoft.com/office/drawing/2014/main" id="{D3E68B1E-A261-4E07-92C8-ACDCDF3AA17D}"/>
                </a:ext>
              </a:extLst>
            </p:cNvPr>
            <p:cNvGrpSpPr/>
            <p:nvPr/>
          </p:nvGrpSpPr>
          <p:grpSpPr>
            <a:xfrm>
              <a:off x="5950862" y="1806280"/>
              <a:ext cx="2536333" cy="360363"/>
              <a:chOff x="5274655" y="3501524"/>
              <a:chExt cx="2536333" cy="360363"/>
            </a:xfrm>
          </p:grpSpPr>
          <p:grpSp>
            <p:nvGrpSpPr>
              <p:cNvPr id="11" name="组合 10">
                <a:extLst>
                  <a:ext uri="{FF2B5EF4-FFF2-40B4-BE49-F238E27FC236}">
                    <a16:creationId xmlns:a16="http://schemas.microsoft.com/office/drawing/2014/main" id="{8BA655F3-2401-47B1-A256-18C4E042B467}"/>
                  </a:ext>
                </a:extLst>
              </p:cNvPr>
              <p:cNvGrpSpPr/>
              <p:nvPr/>
            </p:nvGrpSpPr>
            <p:grpSpPr>
              <a:xfrm>
                <a:off x="5274655" y="3501524"/>
                <a:ext cx="1152525" cy="360363"/>
                <a:chOff x="4457480" y="4683379"/>
                <a:chExt cx="1152525" cy="360363"/>
              </a:xfrm>
            </p:grpSpPr>
            <p:sp>
              <p:nvSpPr>
                <p:cNvPr id="13" name="Rectangle 14">
                  <a:extLst>
                    <a:ext uri="{FF2B5EF4-FFF2-40B4-BE49-F238E27FC236}">
                      <a16:creationId xmlns:a16="http://schemas.microsoft.com/office/drawing/2014/main" id="{0B56F88D-378E-4271-991E-A9AEB0CF5E1D}"/>
                    </a:ext>
                  </a:extLst>
                </p:cNvPr>
                <p:cNvSpPr>
                  <a:spLocks noChangeArrowheads="1"/>
                </p:cNvSpPr>
                <p:nvPr/>
              </p:nvSpPr>
              <p:spPr bwMode="auto">
                <a:xfrm>
                  <a:off x="4457480" y="4683379"/>
                  <a:ext cx="576262"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Rectangle 15">
                  <a:extLst>
                    <a:ext uri="{FF2B5EF4-FFF2-40B4-BE49-F238E27FC236}">
                      <a16:creationId xmlns:a16="http://schemas.microsoft.com/office/drawing/2014/main" id="{77420994-07C4-4438-AD76-23F364F65C5F}"/>
                    </a:ext>
                  </a:extLst>
                </p:cNvPr>
                <p:cNvSpPr>
                  <a:spLocks noChangeArrowheads="1"/>
                </p:cNvSpPr>
                <p:nvPr/>
              </p:nvSpPr>
              <p:spPr bwMode="auto">
                <a:xfrm>
                  <a:off x="5033742" y="4683379"/>
                  <a:ext cx="576263"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2" name="Line 16">
                <a:extLst>
                  <a:ext uri="{FF2B5EF4-FFF2-40B4-BE49-F238E27FC236}">
                    <a16:creationId xmlns:a16="http://schemas.microsoft.com/office/drawing/2014/main" id="{C7EB293B-C4DA-4796-8F9C-317C0F98D676}"/>
                  </a:ext>
                </a:extLst>
              </p:cNvPr>
              <p:cNvSpPr>
                <a:spLocks noChangeShapeType="1"/>
              </p:cNvSpPr>
              <p:nvPr/>
            </p:nvSpPr>
            <p:spPr bwMode="auto">
              <a:xfrm flipV="1">
                <a:off x="6143543" y="3688499"/>
                <a:ext cx="1667445" cy="0"/>
              </a:xfrm>
              <a:prstGeom prst="line">
                <a:avLst/>
              </a:prstGeom>
              <a:noFill/>
              <a:ln w="952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pSp>
      </p:grpSp>
      <p:grpSp>
        <p:nvGrpSpPr>
          <p:cNvPr id="22" name="组合 21">
            <a:extLst>
              <a:ext uri="{FF2B5EF4-FFF2-40B4-BE49-F238E27FC236}">
                <a16:creationId xmlns:a16="http://schemas.microsoft.com/office/drawing/2014/main" id="{B8979F3C-1E8A-4051-BFFD-DE2433128D41}"/>
              </a:ext>
            </a:extLst>
          </p:cNvPr>
          <p:cNvGrpSpPr/>
          <p:nvPr/>
        </p:nvGrpSpPr>
        <p:grpSpPr>
          <a:xfrm>
            <a:off x="6954294" y="5060652"/>
            <a:ext cx="3060548" cy="461665"/>
            <a:chOff x="7070801" y="4136204"/>
            <a:chExt cx="3060548" cy="461665"/>
          </a:xfrm>
        </p:grpSpPr>
        <p:sp>
          <p:nvSpPr>
            <p:cNvPr id="23" name="Text Box 25">
              <a:extLst>
                <a:ext uri="{FF2B5EF4-FFF2-40B4-BE49-F238E27FC236}">
                  <a16:creationId xmlns:a16="http://schemas.microsoft.com/office/drawing/2014/main" id="{D2828DD7-E402-4003-99B7-0F313A759696}"/>
                </a:ext>
              </a:extLst>
            </p:cNvPr>
            <p:cNvSpPr txBox="1">
              <a:spLocks noChangeArrowheads="1"/>
            </p:cNvSpPr>
            <p:nvPr/>
          </p:nvSpPr>
          <p:spPr bwMode="auto">
            <a:xfrm>
              <a:off x="7070801" y="4136204"/>
              <a:ext cx="819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head</a:t>
              </a:r>
            </a:p>
          </p:txBody>
        </p:sp>
        <p:sp>
          <p:nvSpPr>
            <p:cNvPr id="24" name="Rectangle 15">
              <a:extLst>
                <a:ext uri="{FF2B5EF4-FFF2-40B4-BE49-F238E27FC236}">
                  <a16:creationId xmlns:a16="http://schemas.microsoft.com/office/drawing/2014/main" id="{7FC8D1FE-CFBF-42BA-8CED-4890B33CBD09}"/>
                </a:ext>
              </a:extLst>
            </p:cNvPr>
            <p:cNvSpPr>
              <a:spLocks noChangeArrowheads="1"/>
            </p:cNvSpPr>
            <p:nvPr/>
          </p:nvSpPr>
          <p:spPr bwMode="auto">
            <a:xfrm>
              <a:off x="9323920" y="4186856"/>
              <a:ext cx="807429" cy="360363"/>
            </a:xfrm>
            <a:prstGeom prst="rect">
              <a:avLst/>
            </a:prstGeom>
            <a:noFill/>
            <a:ln>
              <a:no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NULL</a:t>
              </a:r>
            </a:p>
          </p:txBody>
        </p:sp>
        <p:grpSp>
          <p:nvGrpSpPr>
            <p:cNvPr id="25" name="组合 24">
              <a:extLst>
                <a:ext uri="{FF2B5EF4-FFF2-40B4-BE49-F238E27FC236}">
                  <a16:creationId xmlns:a16="http://schemas.microsoft.com/office/drawing/2014/main" id="{04640DD5-A1CF-47B1-86F1-EB25DB5C8AD7}"/>
                </a:ext>
              </a:extLst>
            </p:cNvPr>
            <p:cNvGrpSpPr/>
            <p:nvPr/>
          </p:nvGrpSpPr>
          <p:grpSpPr>
            <a:xfrm>
              <a:off x="7822331" y="4202650"/>
              <a:ext cx="1152525" cy="360363"/>
              <a:chOff x="1694049" y="2521310"/>
              <a:chExt cx="1152525" cy="360363"/>
            </a:xfrm>
          </p:grpSpPr>
          <p:sp>
            <p:nvSpPr>
              <p:cNvPr id="27" name="Rectangle 14">
                <a:extLst>
                  <a:ext uri="{FF2B5EF4-FFF2-40B4-BE49-F238E27FC236}">
                    <a16:creationId xmlns:a16="http://schemas.microsoft.com/office/drawing/2014/main" id="{E0C3EABA-55DF-4E13-AA6A-2994341EF71B}"/>
                  </a:ext>
                </a:extLst>
              </p:cNvPr>
              <p:cNvSpPr>
                <a:spLocks noChangeArrowheads="1"/>
              </p:cNvSpPr>
              <p:nvPr/>
            </p:nvSpPr>
            <p:spPr bwMode="auto">
              <a:xfrm>
                <a:off x="1694049" y="2521310"/>
                <a:ext cx="576262"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不用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Rectangle 15">
                <a:extLst>
                  <a:ext uri="{FF2B5EF4-FFF2-40B4-BE49-F238E27FC236}">
                    <a16:creationId xmlns:a16="http://schemas.microsoft.com/office/drawing/2014/main" id="{C7D468E7-F1AB-4292-88C3-0C1A9641120D}"/>
                  </a:ext>
                </a:extLst>
              </p:cNvPr>
              <p:cNvSpPr>
                <a:spLocks noChangeArrowheads="1"/>
              </p:cNvSpPr>
              <p:nvPr/>
            </p:nvSpPr>
            <p:spPr bwMode="auto">
              <a:xfrm>
                <a:off x="2270311" y="2521310"/>
                <a:ext cx="576263"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6" name="Line 16">
              <a:extLst>
                <a:ext uri="{FF2B5EF4-FFF2-40B4-BE49-F238E27FC236}">
                  <a16:creationId xmlns:a16="http://schemas.microsoft.com/office/drawing/2014/main" id="{1CBEB906-7708-41F0-A29E-590BA92BC6BA}"/>
                </a:ext>
              </a:extLst>
            </p:cNvPr>
            <p:cNvSpPr>
              <a:spLocks noChangeShapeType="1"/>
            </p:cNvSpPr>
            <p:nvPr/>
          </p:nvSpPr>
          <p:spPr bwMode="auto">
            <a:xfrm flipV="1">
              <a:off x="8649022" y="4375370"/>
              <a:ext cx="67489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519949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2D516-B185-4A20-AC08-C1D0D3EEA5ED}"/>
              </a:ext>
            </a:extLst>
          </p:cNvPr>
          <p:cNvSpPr>
            <a:spLocks noGrp="1"/>
          </p:cNvSpPr>
          <p:nvPr>
            <p:ph type="title"/>
          </p:nvPr>
        </p:nvSpPr>
        <p:spPr/>
        <p:txBody>
          <a:bodyPr/>
          <a:lstStyle/>
          <a:p>
            <a:r>
              <a:rPr lang="zh-CN" altLang="en-US" dirty="0"/>
              <a:t>链表的改造</a:t>
            </a:r>
            <a:r>
              <a:rPr lang="en-US" altLang="zh-CN" dirty="0"/>
              <a:t>——</a:t>
            </a:r>
            <a:r>
              <a:rPr lang="zh-CN" altLang="en-US" dirty="0"/>
              <a:t>双向链表</a:t>
            </a:r>
          </a:p>
        </p:txBody>
      </p:sp>
      <p:sp>
        <p:nvSpPr>
          <p:cNvPr id="3" name="文本占位符 2">
            <a:extLst>
              <a:ext uri="{FF2B5EF4-FFF2-40B4-BE49-F238E27FC236}">
                <a16:creationId xmlns:a16="http://schemas.microsoft.com/office/drawing/2014/main" id="{ED01D340-86C0-41BA-BDCF-8727556E0B2B}"/>
              </a:ext>
            </a:extLst>
          </p:cNvPr>
          <p:cNvSpPr>
            <a:spLocks noGrp="1"/>
          </p:cNvSpPr>
          <p:nvPr>
            <p:ph type="body" sz="quarter" idx="10"/>
          </p:nvPr>
        </p:nvSpPr>
        <p:spPr/>
        <p:txBody>
          <a:bodyPr/>
          <a:lstStyle/>
          <a:p>
            <a:r>
              <a:rPr lang="zh-CN" altLang="en-US" dirty="0"/>
              <a:t>访问链表时，经常会遇到“求上一个结点”的问题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r>
              <a:rPr lang="zh-CN" altLang="en-US" dirty="0"/>
              <a:t>优点：节省查询时间；算法更灵活</a:t>
            </a:r>
            <a:endParaRPr lang="en-US" altLang="zh-CN" dirty="0"/>
          </a:p>
          <a:p>
            <a:r>
              <a:rPr lang="zh-CN" altLang="en-US" dirty="0"/>
              <a:t>代价：要付出多一倍的指针存储空间</a:t>
            </a:r>
          </a:p>
        </p:txBody>
      </p:sp>
      <p:sp>
        <p:nvSpPr>
          <p:cNvPr id="4" name="卷形: 垂直 3">
            <a:extLst>
              <a:ext uri="{FF2B5EF4-FFF2-40B4-BE49-F238E27FC236}">
                <a16:creationId xmlns:a16="http://schemas.microsoft.com/office/drawing/2014/main" id="{782C9F54-2017-4991-A047-25411FA5E8B8}"/>
              </a:ext>
            </a:extLst>
          </p:cNvPr>
          <p:cNvSpPr/>
          <p:nvPr/>
        </p:nvSpPr>
        <p:spPr bwMode="auto">
          <a:xfrm>
            <a:off x="3729089" y="1568494"/>
            <a:ext cx="4575822" cy="1804549"/>
          </a:xfrm>
          <a:prstGeom prst="verticalScroll">
            <a:avLst>
              <a:gd name="adj" fmla="val 869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node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int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node </a:t>
            </a:r>
            <a:r>
              <a:rPr lang="en-US" altLang="zh-CN" sz="2400" dirty="0">
                <a:solidFill>
                  <a:srgbClr val="FF0000"/>
                </a:solidFill>
                <a:latin typeface="Times New Roman" panose="02020603050405020304" pitchFamily="18" charset="0"/>
                <a:cs typeface="Times New Roman" panose="02020603050405020304" pitchFamily="18" charset="0"/>
              </a:rPr>
              <a:t>*next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7030A0"/>
                </a:solidFill>
                <a:latin typeface="Times New Roman" panose="02020603050405020304" pitchFamily="18" charset="0"/>
                <a:cs typeface="Times New Roman" panose="02020603050405020304" pitchFamily="18" charset="0"/>
              </a:rPr>
              <a:t>*forward</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a:t>
            </a:r>
          </a:p>
        </p:txBody>
      </p:sp>
      <p:sp>
        <p:nvSpPr>
          <p:cNvPr id="5" name="Text Box 25">
            <a:extLst>
              <a:ext uri="{FF2B5EF4-FFF2-40B4-BE49-F238E27FC236}">
                <a16:creationId xmlns:a16="http://schemas.microsoft.com/office/drawing/2014/main" id="{AD77B0DA-BE98-4A87-B86D-2FF9A73A73C6}"/>
              </a:ext>
            </a:extLst>
          </p:cNvPr>
          <p:cNvSpPr txBox="1">
            <a:spLocks noChangeArrowheads="1"/>
          </p:cNvSpPr>
          <p:nvPr/>
        </p:nvSpPr>
        <p:spPr bwMode="auto">
          <a:xfrm>
            <a:off x="9978212" y="3763602"/>
            <a:ext cx="1032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NULL</a:t>
            </a:r>
          </a:p>
        </p:txBody>
      </p:sp>
      <p:grpSp>
        <p:nvGrpSpPr>
          <p:cNvPr id="6" name="组合 5">
            <a:extLst>
              <a:ext uri="{FF2B5EF4-FFF2-40B4-BE49-F238E27FC236}">
                <a16:creationId xmlns:a16="http://schemas.microsoft.com/office/drawing/2014/main" id="{0C9BE3EB-D98C-4844-BA5D-EA82CD4818C6}"/>
              </a:ext>
            </a:extLst>
          </p:cNvPr>
          <p:cNvGrpSpPr/>
          <p:nvPr/>
        </p:nvGrpSpPr>
        <p:grpSpPr>
          <a:xfrm>
            <a:off x="1418177" y="3333800"/>
            <a:ext cx="1072011" cy="532067"/>
            <a:chOff x="1028044" y="4181418"/>
            <a:chExt cx="1072011" cy="532067"/>
          </a:xfrm>
        </p:grpSpPr>
        <p:sp>
          <p:nvSpPr>
            <p:cNvPr id="7" name="Line 13">
              <a:extLst>
                <a:ext uri="{FF2B5EF4-FFF2-40B4-BE49-F238E27FC236}">
                  <a16:creationId xmlns:a16="http://schemas.microsoft.com/office/drawing/2014/main" id="{6E323C3A-73BE-4E06-B866-7EF3813BAFCC}"/>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8" name="Text Box 25">
              <a:extLst>
                <a:ext uri="{FF2B5EF4-FFF2-40B4-BE49-F238E27FC236}">
                  <a16:creationId xmlns:a16="http://schemas.microsoft.com/office/drawing/2014/main" id="{8FAA838B-A3B7-4D1E-AD2D-F458D8B37BCA}"/>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sp>
        <p:nvSpPr>
          <p:cNvPr id="9" name="Text Box 25">
            <a:extLst>
              <a:ext uri="{FF2B5EF4-FFF2-40B4-BE49-F238E27FC236}">
                <a16:creationId xmlns:a16="http://schemas.microsoft.com/office/drawing/2014/main" id="{0490B9CE-B452-4DDE-A27F-CFD3A244CDC9}"/>
              </a:ext>
            </a:extLst>
          </p:cNvPr>
          <p:cNvSpPr txBox="1">
            <a:spLocks noChangeArrowheads="1"/>
          </p:cNvSpPr>
          <p:nvPr/>
        </p:nvSpPr>
        <p:spPr bwMode="auto">
          <a:xfrm>
            <a:off x="1047961" y="4288098"/>
            <a:ext cx="10323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NULL</a:t>
            </a:r>
          </a:p>
        </p:txBody>
      </p:sp>
      <p:grpSp>
        <p:nvGrpSpPr>
          <p:cNvPr id="10" name="组合 9">
            <a:extLst>
              <a:ext uri="{FF2B5EF4-FFF2-40B4-BE49-F238E27FC236}">
                <a16:creationId xmlns:a16="http://schemas.microsoft.com/office/drawing/2014/main" id="{996DD2F0-3947-435C-8D7C-B4145A239C64}"/>
              </a:ext>
            </a:extLst>
          </p:cNvPr>
          <p:cNvGrpSpPr/>
          <p:nvPr/>
        </p:nvGrpSpPr>
        <p:grpSpPr>
          <a:xfrm>
            <a:off x="2473581" y="3840825"/>
            <a:ext cx="6956330" cy="370399"/>
            <a:chOff x="2493678" y="4011647"/>
            <a:chExt cx="6956330" cy="370399"/>
          </a:xfrm>
        </p:grpSpPr>
        <p:grpSp>
          <p:nvGrpSpPr>
            <p:cNvPr id="11" name="组合 10">
              <a:extLst>
                <a:ext uri="{FF2B5EF4-FFF2-40B4-BE49-F238E27FC236}">
                  <a16:creationId xmlns:a16="http://schemas.microsoft.com/office/drawing/2014/main" id="{4F26D76D-B0C6-4FF3-9D9C-A98655BB74F9}"/>
                </a:ext>
              </a:extLst>
            </p:cNvPr>
            <p:cNvGrpSpPr/>
            <p:nvPr/>
          </p:nvGrpSpPr>
          <p:grpSpPr>
            <a:xfrm>
              <a:off x="2493678" y="4021680"/>
              <a:ext cx="1350000" cy="360366"/>
              <a:chOff x="1665003" y="4708942"/>
              <a:chExt cx="1350000" cy="360366"/>
            </a:xfrm>
          </p:grpSpPr>
          <p:sp>
            <p:nvSpPr>
              <p:cNvPr id="24" name="Rectangle 14">
                <a:extLst>
                  <a:ext uri="{FF2B5EF4-FFF2-40B4-BE49-F238E27FC236}">
                    <a16:creationId xmlns:a16="http://schemas.microsoft.com/office/drawing/2014/main" id="{9A6FBD61-162F-4A31-84EC-3A99830375C8}"/>
                  </a:ext>
                </a:extLst>
              </p:cNvPr>
              <p:cNvSpPr>
                <a:spLocks noChangeArrowheads="1"/>
              </p:cNvSpPr>
              <p:nvPr/>
            </p:nvSpPr>
            <p:spPr bwMode="auto">
              <a:xfrm>
                <a:off x="1665003" y="470894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25" name="Rectangle 15">
                <a:extLst>
                  <a:ext uri="{FF2B5EF4-FFF2-40B4-BE49-F238E27FC236}">
                    <a16:creationId xmlns:a16="http://schemas.microsoft.com/office/drawing/2014/main" id="{50CD8C3F-3E03-4317-BE6D-F3D3472568E9}"/>
                  </a:ext>
                </a:extLst>
              </p:cNvPr>
              <p:cNvSpPr>
                <a:spLocks noChangeArrowheads="1"/>
              </p:cNvSpPr>
              <p:nvPr/>
            </p:nvSpPr>
            <p:spPr bwMode="auto">
              <a:xfrm>
                <a:off x="2115003" y="470894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26" name="Rectangle 15">
                <a:extLst>
                  <a:ext uri="{FF2B5EF4-FFF2-40B4-BE49-F238E27FC236}">
                    <a16:creationId xmlns:a16="http://schemas.microsoft.com/office/drawing/2014/main" id="{BC432710-445A-4565-ADB6-BC0C9B5E84DF}"/>
                  </a:ext>
                </a:extLst>
              </p:cNvPr>
              <p:cNvSpPr>
                <a:spLocks noChangeArrowheads="1"/>
              </p:cNvSpPr>
              <p:nvPr/>
            </p:nvSpPr>
            <p:spPr bwMode="auto">
              <a:xfrm>
                <a:off x="2565003" y="4708942"/>
                <a:ext cx="450000" cy="360363"/>
              </a:xfrm>
              <a:prstGeom prst="rect">
                <a:avLst/>
              </a:prstGeom>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endParaRPr lang="en-US" altLang="zh-CN" sz="2000" dirty="0"/>
              </a:p>
            </p:txBody>
          </p:sp>
        </p:grpSp>
        <p:grpSp>
          <p:nvGrpSpPr>
            <p:cNvPr id="12" name="组合 11">
              <a:extLst>
                <a:ext uri="{FF2B5EF4-FFF2-40B4-BE49-F238E27FC236}">
                  <a16:creationId xmlns:a16="http://schemas.microsoft.com/office/drawing/2014/main" id="{51957E4A-DA64-43C4-8DED-CE5BB37CAF04}"/>
                </a:ext>
              </a:extLst>
            </p:cNvPr>
            <p:cNvGrpSpPr/>
            <p:nvPr/>
          </p:nvGrpSpPr>
          <p:grpSpPr>
            <a:xfrm>
              <a:off x="4360578" y="4021679"/>
              <a:ext cx="1350000" cy="360366"/>
              <a:chOff x="1665003" y="4708942"/>
              <a:chExt cx="1350000" cy="360366"/>
            </a:xfrm>
          </p:grpSpPr>
          <p:sp>
            <p:nvSpPr>
              <p:cNvPr id="21" name="Rectangle 14">
                <a:extLst>
                  <a:ext uri="{FF2B5EF4-FFF2-40B4-BE49-F238E27FC236}">
                    <a16:creationId xmlns:a16="http://schemas.microsoft.com/office/drawing/2014/main" id="{E033B50C-80AF-4258-9587-8212ACC0A162}"/>
                  </a:ext>
                </a:extLst>
              </p:cNvPr>
              <p:cNvSpPr>
                <a:spLocks noChangeArrowheads="1"/>
              </p:cNvSpPr>
              <p:nvPr/>
            </p:nvSpPr>
            <p:spPr bwMode="auto">
              <a:xfrm>
                <a:off x="1665003" y="470894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22" name="Rectangle 15">
                <a:extLst>
                  <a:ext uri="{FF2B5EF4-FFF2-40B4-BE49-F238E27FC236}">
                    <a16:creationId xmlns:a16="http://schemas.microsoft.com/office/drawing/2014/main" id="{B2626988-764C-44CB-A6A7-9FCDE4FD9F46}"/>
                  </a:ext>
                </a:extLst>
              </p:cNvPr>
              <p:cNvSpPr>
                <a:spLocks noChangeArrowheads="1"/>
              </p:cNvSpPr>
              <p:nvPr/>
            </p:nvSpPr>
            <p:spPr bwMode="auto">
              <a:xfrm>
                <a:off x="2115003" y="470894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23" name="Rectangle 15">
                <a:extLst>
                  <a:ext uri="{FF2B5EF4-FFF2-40B4-BE49-F238E27FC236}">
                    <a16:creationId xmlns:a16="http://schemas.microsoft.com/office/drawing/2014/main" id="{45FE32B8-3CC0-41FC-BE68-42FB467875BA}"/>
                  </a:ext>
                </a:extLst>
              </p:cNvPr>
              <p:cNvSpPr>
                <a:spLocks noChangeArrowheads="1"/>
              </p:cNvSpPr>
              <p:nvPr/>
            </p:nvSpPr>
            <p:spPr bwMode="auto">
              <a:xfrm>
                <a:off x="2565003" y="4708942"/>
                <a:ext cx="450000" cy="360363"/>
              </a:xfrm>
              <a:prstGeom prst="rect">
                <a:avLst/>
              </a:prstGeom>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endParaRPr lang="en-US" altLang="zh-CN" sz="2000" dirty="0"/>
              </a:p>
            </p:txBody>
          </p:sp>
        </p:grpSp>
        <p:grpSp>
          <p:nvGrpSpPr>
            <p:cNvPr id="13" name="组合 12">
              <a:extLst>
                <a:ext uri="{FF2B5EF4-FFF2-40B4-BE49-F238E27FC236}">
                  <a16:creationId xmlns:a16="http://schemas.microsoft.com/office/drawing/2014/main" id="{15935ECF-B7E6-4502-B992-D6C721D73FFD}"/>
                </a:ext>
              </a:extLst>
            </p:cNvPr>
            <p:cNvGrpSpPr/>
            <p:nvPr/>
          </p:nvGrpSpPr>
          <p:grpSpPr>
            <a:xfrm>
              <a:off x="6227478" y="4011647"/>
              <a:ext cx="1350000" cy="360366"/>
              <a:chOff x="1665003" y="4708942"/>
              <a:chExt cx="1350000" cy="360366"/>
            </a:xfrm>
          </p:grpSpPr>
          <p:sp>
            <p:nvSpPr>
              <p:cNvPr id="18" name="Rectangle 14">
                <a:extLst>
                  <a:ext uri="{FF2B5EF4-FFF2-40B4-BE49-F238E27FC236}">
                    <a16:creationId xmlns:a16="http://schemas.microsoft.com/office/drawing/2014/main" id="{44CE319B-D638-4EC2-8377-264A594A746C}"/>
                  </a:ext>
                </a:extLst>
              </p:cNvPr>
              <p:cNvSpPr>
                <a:spLocks noChangeArrowheads="1"/>
              </p:cNvSpPr>
              <p:nvPr/>
            </p:nvSpPr>
            <p:spPr bwMode="auto">
              <a:xfrm>
                <a:off x="1665003" y="470894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9" name="Rectangle 15">
                <a:extLst>
                  <a:ext uri="{FF2B5EF4-FFF2-40B4-BE49-F238E27FC236}">
                    <a16:creationId xmlns:a16="http://schemas.microsoft.com/office/drawing/2014/main" id="{A5E239BD-D9AC-4F93-8B37-98100C0B93D4}"/>
                  </a:ext>
                </a:extLst>
              </p:cNvPr>
              <p:cNvSpPr>
                <a:spLocks noChangeArrowheads="1"/>
              </p:cNvSpPr>
              <p:nvPr/>
            </p:nvSpPr>
            <p:spPr bwMode="auto">
              <a:xfrm>
                <a:off x="2115003" y="470894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20" name="Rectangle 15">
                <a:extLst>
                  <a:ext uri="{FF2B5EF4-FFF2-40B4-BE49-F238E27FC236}">
                    <a16:creationId xmlns:a16="http://schemas.microsoft.com/office/drawing/2014/main" id="{8D01F196-002D-4126-B3C0-96E6FAA899B3}"/>
                  </a:ext>
                </a:extLst>
              </p:cNvPr>
              <p:cNvSpPr>
                <a:spLocks noChangeArrowheads="1"/>
              </p:cNvSpPr>
              <p:nvPr/>
            </p:nvSpPr>
            <p:spPr bwMode="auto">
              <a:xfrm>
                <a:off x="2565003" y="4708942"/>
                <a:ext cx="450000" cy="360363"/>
              </a:xfrm>
              <a:prstGeom prst="rect">
                <a:avLst/>
              </a:prstGeom>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endParaRPr lang="en-US" altLang="zh-CN" sz="2000" dirty="0"/>
              </a:p>
            </p:txBody>
          </p:sp>
        </p:grpSp>
        <p:grpSp>
          <p:nvGrpSpPr>
            <p:cNvPr id="14" name="组合 13">
              <a:extLst>
                <a:ext uri="{FF2B5EF4-FFF2-40B4-BE49-F238E27FC236}">
                  <a16:creationId xmlns:a16="http://schemas.microsoft.com/office/drawing/2014/main" id="{9A682AF5-D8AC-48CB-AD3C-C5958D921E54}"/>
                </a:ext>
              </a:extLst>
            </p:cNvPr>
            <p:cNvGrpSpPr/>
            <p:nvPr/>
          </p:nvGrpSpPr>
          <p:grpSpPr>
            <a:xfrm>
              <a:off x="8100008" y="4011647"/>
              <a:ext cx="1350000" cy="360366"/>
              <a:chOff x="1665003" y="4708942"/>
              <a:chExt cx="1350000" cy="360366"/>
            </a:xfrm>
          </p:grpSpPr>
          <p:sp>
            <p:nvSpPr>
              <p:cNvPr id="15" name="Rectangle 14">
                <a:extLst>
                  <a:ext uri="{FF2B5EF4-FFF2-40B4-BE49-F238E27FC236}">
                    <a16:creationId xmlns:a16="http://schemas.microsoft.com/office/drawing/2014/main" id="{CEABBB7D-39DD-48EE-ABBE-2FA96B39CEB7}"/>
                  </a:ext>
                </a:extLst>
              </p:cNvPr>
              <p:cNvSpPr>
                <a:spLocks noChangeArrowheads="1"/>
              </p:cNvSpPr>
              <p:nvPr/>
            </p:nvSpPr>
            <p:spPr bwMode="auto">
              <a:xfrm>
                <a:off x="1665003" y="4708945"/>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400" dirty="0"/>
              </a:p>
            </p:txBody>
          </p:sp>
          <p:sp>
            <p:nvSpPr>
              <p:cNvPr id="16" name="Rectangle 15">
                <a:extLst>
                  <a:ext uri="{FF2B5EF4-FFF2-40B4-BE49-F238E27FC236}">
                    <a16:creationId xmlns:a16="http://schemas.microsoft.com/office/drawing/2014/main" id="{CDF1D4AE-B5EF-4834-AA03-EC8E2A7F4C87}"/>
                  </a:ext>
                </a:extLst>
              </p:cNvPr>
              <p:cNvSpPr>
                <a:spLocks noChangeArrowheads="1"/>
              </p:cNvSpPr>
              <p:nvPr/>
            </p:nvSpPr>
            <p:spPr bwMode="auto">
              <a:xfrm>
                <a:off x="2115003" y="4708945"/>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p>
            </p:txBody>
          </p:sp>
          <p:sp>
            <p:nvSpPr>
              <p:cNvPr id="17" name="Rectangle 15">
                <a:extLst>
                  <a:ext uri="{FF2B5EF4-FFF2-40B4-BE49-F238E27FC236}">
                    <a16:creationId xmlns:a16="http://schemas.microsoft.com/office/drawing/2014/main" id="{3C79BF55-1B11-4B9B-A5FD-7E111896A555}"/>
                  </a:ext>
                </a:extLst>
              </p:cNvPr>
              <p:cNvSpPr>
                <a:spLocks noChangeArrowheads="1"/>
              </p:cNvSpPr>
              <p:nvPr/>
            </p:nvSpPr>
            <p:spPr bwMode="auto">
              <a:xfrm>
                <a:off x="2565003" y="4708942"/>
                <a:ext cx="450000" cy="360363"/>
              </a:xfrm>
              <a:prstGeom prst="rect">
                <a:avLst/>
              </a:prstGeom>
              <a:ln>
                <a:solidFill>
                  <a:schemeClr val="tx1"/>
                </a:solidFill>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endParaRPr lang="en-US" altLang="zh-CN" sz="2000" dirty="0"/>
              </a:p>
            </p:txBody>
          </p:sp>
        </p:grpSp>
      </p:grpSp>
      <p:grpSp>
        <p:nvGrpSpPr>
          <p:cNvPr id="27" name="组合 26">
            <a:extLst>
              <a:ext uri="{FF2B5EF4-FFF2-40B4-BE49-F238E27FC236}">
                <a16:creationId xmlns:a16="http://schemas.microsoft.com/office/drawing/2014/main" id="{E47F5A42-0660-40DD-8A50-D2283DE0B48D}"/>
              </a:ext>
            </a:extLst>
          </p:cNvPr>
          <p:cNvGrpSpPr/>
          <p:nvPr/>
        </p:nvGrpSpPr>
        <p:grpSpPr>
          <a:xfrm>
            <a:off x="3152044" y="3601423"/>
            <a:ext cx="6826168" cy="429613"/>
            <a:chOff x="3172141" y="3772245"/>
            <a:chExt cx="6826168" cy="429613"/>
          </a:xfrm>
        </p:grpSpPr>
        <p:sp>
          <p:nvSpPr>
            <p:cNvPr id="28" name="任意多边形: 形状 27">
              <a:extLst>
                <a:ext uri="{FF2B5EF4-FFF2-40B4-BE49-F238E27FC236}">
                  <a16:creationId xmlns:a16="http://schemas.microsoft.com/office/drawing/2014/main" id="{F28F51D8-0978-4139-B40E-1A339517B4BA}"/>
                </a:ext>
              </a:extLst>
            </p:cNvPr>
            <p:cNvSpPr/>
            <p:nvPr/>
          </p:nvSpPr>
          <p:spPr bwMode="auto">
            <a:xfrm flipV="1">
              <a:off x="3172141" y="3802013"/>
              <a:ext cx="1188437" cy="399845"/>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020" h="720242">
                  <a:moveTo>
                    <a:pt x="0" y="-1"/>
                  </a:moveTo>
                  <a:cubicBezTo>
                    <a:pt x="46370" y="186659"/>
                    <a:pt x="139486" y="350333"/>
                    <a:pt x="352777" y="496990"/>
                  </a:cubicBezTo>
                  <a:cubicBezTo>
                    <a:pt x="565692" y="643388"/>
                    <a:pt x="1061447" y="701781"/>
                    <a:pt x="1374588" y="716974"/>
                  </a:cubicBezTo>
                  <a:cubicBezTo>
                    <a:pt x="1687729" y="732167"/>
                    <a:pt x="1865534" y="695260"/>
                    <a:pt x="2231620" y="588148"/>
                  </a:cubicBezTo>
                  <a:cubicBezTo>
                    <a:pt x="2533142" y="454519"/>
                    <a:pt x="2641795" y="296569"/>
                    <a:pt x="2871020" y="8938"/>
                  </a:cubicBezTo>
                </a:path>
              </a:pathLst>
            </a:custGeom>
            <a:noFill/>
            <a:ln w="9525" cap="flat" cmpd="sng" algn="ctr">
              <a:solidFill>
                <a:schemeClr val="accent5"/>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29" name="任意多边形: 形状 28">
              <a:extLst>
                <a:ext uri="{FF2B5EF4-FFF2-40B4-BE49-F238E27FC236}">
                  <a16:creationId xmlns:a16="http://schemas.microsoft.com/office/drawing/2014/main" id="{D435D8DE-8928-4234-B44B-40A189AF6939}"/>
                </a:ext>
              </a:extLst>
            </p:cNvPr>
            <p:cNvSpPr/>
            <p:nvPr/>
          </p:nvSpPr>
          <p:spPr bwMode="auto">
            <a:xfrm flipV="1">
              <a:off x="5039041" y="3772245"/>
              <a:ext cx="1188437" cy="399845"/>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020" h="720242">
                  <a:moveTo>
                    <a:pt x="0" y="-1"/>
                  </a:moveTo>
                  <a:cubicBezTo>
                    <a:pt x="46370" y="186659"/>
                    <a:pt x="139486" y="350333"/>
                    <a:pt x="352777" y="496990"/>
                  </a:cubicBezTo>
                  <a:cubicBezTo>
                    <a:pt x="565692" y="643388"/>
                    <a:pt x="1061447" y="701781"/>
                    <a:pt x="1374588" y="716974"/>
                  </a:cubicBezTo>
                  <a:cubicBezTo>
                    <a:pt x="1687729" y="732167"/>
                    <a:pt x="1865534" y="695260"/>
                    <a:pt x="2231620" y="588148"/>
                  </a:cubicBezTo>
                  <a:cubicBezTo>
                    <a:pt x="2533142" y="454519"/>
                    <a:pt x="2641795" y="296569"/>
                    <a:pt x="2871020" y="8938"/>
                  </a:cubicBezTo>
                </a:path>
              </a:pathLst>
            </a:custGeom>
            <a:noFill/>
            <a:ln w="9525" cap="flat" cmpd="sng" algn="ctr">
              <a:solidFill>
                <a:schemeClr val="accent5"/>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0" name="任意多边形: 形状 29">
              <a:extLst>
                <a:ext uri="{FF2B5EF4-FFF2-40B4-BE49-F238E27FC236}">
                  <a16:creationId xmlns:a16="http://schemas.microsoft.com/office/drawing/2014/main" id="{FA2FB6AC-3D53-4EAC-A7C7-243FF40F2FDC}"/>
                </a:ext>
              </a:extLst>
            </p:cNvPr>
            <p:cNvSpPr/>
            <p:nvPr/>
          </p:nvSpPr>
          <p:spPr bwMode="auto">
            <a:xfrm flipV="1">
              <a:off x="6905941" y="3776209"/>
              <a:ext cx="1188437" cy="399845"/>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020" h="720242">
                  <a:moveTo>
                    <a:pt x="0" y="-1"/>
                  </a:moveTo>
                  <a:cubicBezTo>
                    <a:pt x="46370" y="186659"/>
                    <a:pt x="139486" y="350333"/>
                    <a:pt x="352777" y="496990"/>
                  </a:cubicBezTo>
                  <a:cubicBezTo>
                    <a:pt x="565692" y="643388"/>
                    <a:pt x="1061447" y="701781"/>
                    <a:pt x="1374588" y="716974"/>
                  </a:cubicBezTo>
                  <a:cubicBezTo>
                    <a:pt x="1687729" y="732167"/>
                    <a:pt x="1865534" y="695260"/>
                    <a:pt x="2231620" y="588148"/>
                  </a:cubicBezTo>
                  <a:cubicBezTo>
                    <a:pt x="2533142" y="454519"/>
                    <a:pt x="2641795" y="296569"/>
                    <a:pt x="2871020" y="8938"/>
                  </a:cubicBezTo>
                </a:path>
              </a:pathLst>
            </a:custGeom>
            <a:noFill/>
            <a:ln w="9525" cap="flat" cmpd="sng" algn="ctr">
              <a:solidFill>
                <a:schemeClr val="accent5"/>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1" name="任意多边形: 形状 30">
              <a:extLst>
                <a:ext uri="{FF2B5EF4-FFF2-40B4-BE49-F238E27FC236}">
                  <a16:creationId xmlns:a16="http://schemas.microsoft.com/office/drawing/2014/main" id="{E9AB49F4-52DD-4D9B-8B12-2BB9DA4DD74D}"/>
                </a:ext>
              </a:extLst>
            </p:cNvPr>
            <p:cNvSpPr/>
            <p:nvPr/>
          </p:nvSpPr>
          <p:spPr bwMode="auto">
            <a:xfrm flipV="1">
              <a:off x="8809872" y="3791982"/>
              <a:ext cx="1188437" cy="399845"/>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020" h="720242">
                  <a:moveTo>
                    <a:pt x="0" y="-1"/>
                  </a:moveTo>
                  <a:cubicBezTo>
                    <a:pt x="46370" y="186659"/>
                    <a:pt x="139486" y="350333"/>
                    <a:pt x="352777" y="496990"/>
                  </a:cubicBezTo>
                  <a:cubicBezTo>
                    <a:pt x="565692" y="643388"/>
                    <a:pt x="1061447" y="701781"/>
                    <a:pt x="1374588" y="716974"/>
                  </a:cubicBezTo>
                  <a:cubicBezTo>
                    <a:pt x="1687729" y="732167"/>
                    <a:pt x="1865534" y="695260"/>
                    <a:pt x="2231620" y="588148"/>
                  </a:cubicBezTo>
                  <a:cubicBezTo>
                    <a:pt x="2533142" y="454519"/>
                    <a:pt x="2641795" y="296569"/>
                    <a:pt x="2871020" y="8938"/>
                  </a:cubicBezTo>
                </a:path>
              </a:pathLst>
            </a:custGeom>
            <a:noFill/>
            <a:ln w="9525" cap="flat" cmpd="sng" algn="ctr">
              <a:solidFill>
                <a:schemeClr val="accent5"/>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grpSp>
      <p:sp>
        <p:nvSpPr>
          <p:cNvPr id="32" name="任意多边形: 形状 31">
            <a:extLst>
              <a:ext uri="{FF2B5EF4-FFF2-40B4-BE49-F238E27FC236}">
                <a16:creationId xmlns:a16="http://schemas.microsoft.com/office/drawing/2014/main" id="{9DE79BDF-CA93-481D-BBB4-39AE16D898C4}"/>
              </a:ext>
            </a:extLst>
          </p:cNvPr>
          <p:cNvSpPr/>
          <p:nvPr/>
        </p:nvSpPr>
        <p:spPr bwMode="auto">
          <a:xfrm rot="10800000" flipV="1">
            <a:off x="6039511" y="4050773"/>
            <a:ext cx="3165400" cy="474649"/>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 name="connsiteX0" fmla="*/ 0 w 2871020"/>
              <a:gd name="connsiteY0" fmla="*/ 1 h 718204"/>
              <a:gd name="connsiteX1" fmla="*/ 297281 w 2871020"/>
              <a:gd name="connsiteY1" fmla="*/ 540156 h 718204"/>
              <a:gd name="connsiteX2" fmla="*/ 1374588 w 2871020"/>
              <a:gd name="connsiteY2" fmla="*/ 716976 h 718204"/>
              <a:gd name="connsiteX3" fmla="*/ 2231620 w 2871020"/>
              <a:gd name="connsiteY3" fmla="*/ 588150 h 718204"/>
              <a:gd name="connsiteX4" fmla="*/ 2871020 w 2871020"/>
              <a:gd name="connsiteY4" fmla="*/ 8940 h 718204"/>
              <a:gd name="connsiteX0" fmla="*/ 0 w 2910525"/>
              <a:gd name="connsiteY0" fmla="*/ -1 h 716982"/>
              <a:gd name="connsiteX1" fmla="*/ 297281 w 2910525"/>
              <a:gd name="connsiteY1" fmla="*/ 540154 h 716982"/>
              <a:gd name="connsiteX2" fmla="*/ 1374588 w 2910525"/>
              <a:gd name="connsiteY2" fmla="*/ 716974 h 716982"/>
              <a:gd name="connsiteX3" fmla="*/ 2805076 w 2910525"/>
              <a:gd name="connsiteY3" fmla="*/ 544984 h 716982"/>
              <a:gd name="connsiteX4" fmla="*/ 2871020 w 2910525"/>
              <a:gd name="connsiteY4" fmla="*/ 8938 h 716982"/>
              <a:gd name="connsiteX0" fmla="*/ 0 w 2919087"/>
              <a:gd name="connsiteY0" fmla="*/ 1 h 716982"/>
              <a:gd name="connsiteX1" fmla="*/ 297281 w 2919087"/>
              <a:gd name="connsiteY1" fmla="*/ 540156 h 716982"/>
              <a:gd name="connsiteX2" fmla="*/ 1374588 w 2919087"/>
              <a:gd name="connsiteY2" fmla="*/ 716976 h 716982"/>
              <a:gd name="connsiteX3" fmla="*/ 2805076 w 2919087"/>
              <a:gd name="connsiteY3" fmla="*/ 544986 h 716982"/>
              <a:gd name="connsiteX4" fmla="*/ 2917266 w 2919087"/>
              <a:gd name="connsiteY4" fmla="*/ 37716 h 716982"/>
              <a:gd name="connsiteX0" fmla="*/ 0 w 3073772"/>
              <a:gd name="connsiteY0" fmla="*/ -1 h 716982"/>
              <a:gd name="connsiteX1" fmla="*/ 297281 w 3073772"/>
              <a:gd name="connsiteY1" fmla="*/ 540154 h 716982"/>
              <a:gd name="connsiteX2" fmla="*/ 1374588 w 3073772"/>
              <a:gd name="connsiteY2" fmla="*/ 716974 h 716982"/>
              <a:gd name="connsiteX3" fmla="*/ 2805076 w 3073772"/>
              <a:gd name="connsiteY3" fmla="*/ 544984 h 716982"/>
              <a:gd name="connsiteX4" fmla="*/ 2917266 w 3073772"/>
              <a:gd name="connsiteY4" fmla="*/ 37714 h 716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772" h="716982">
                <a:moveTo>
                  <a:pt x="0" y="-1"/>
                </a:moveTo>
                <a:cubicBezTo>
                  <a:pt x="46370" y="186659"/>
                  <a:pt x="83990" y="393497"/>
                  <a:pt x="297281" y="540154"/>
                </a:cubicBezTo>
                <a:cubicBezTo>
                  <a:pt x="510196" y="686552"/>
                  <a:pt x="956622" y="716169"/>
                  <a:pt x="1374588" y="716974"/>
                </a:cubicBezTo>
                <a:cubicBezTo>
                  <a:pt x="1792554" y="717779"/>
                  <a:pt x="2438990" y="652096"/>
                  <a:pt x="2805076" y="544984"/>
                </a:cubicBezTo>
                <a:cubicBezTo>
                  <a:pt x="3106598" y="411355"/>
                  <a:pt x="3169004" y="282181"/>
                  <a:pt x="2917266" y="37714"/>
                </a:cubicBezTo>
              </a:path>
            </a:pathLst>
          </a:custGeom>
          <a:noFill/>
          <a:ln w="9525" cap="flat" cmpd="sng" algn="ctr">
            <a:solidFill>
              <a:srgbClr val="7030A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3" name="任意多边形: 形状 32">
            <a:extLst>
              <a:ext uri="{FF2B5EF4-FFF2-40B4-BE49-F238E27FC236}">
                <a16:creationId xmlns:a16="http://schemas.microsoft.com/office/drawing/2014/main" id="{47A670C7-009D-4294-851A-7F552D32DED0}"/>
              </a:ext>
            </a:extLst>
          </p:cNvPr>
          <p:cNvSpPr/>
          <p:nvPr/>
        </p:nvSpPr>
        <p:spPr bwMode="auto">
          <a:xfrm rot="10800000" flipV="1">
            <a:off x="4172395" y="4060275"/>
            <a:ext cx="3165400" cy="474649"/>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 name="connsiteX0" fmla="*/ 0 w 2871020"/>
              <a:gd name="connsiteY0" fmla="*/ 1 h 718204"/>
              <a:gd name="connsiteX1" fmla="*/ 297281 w 2871020"/>
              <a:gd name="connsiteY1" fmla="*/ 540156 h 718204"/>
              <a:gd name="connsiteX2" fmla="*/ 1374588 w 2871020"/>
              <a:gd name="connsiteY2" fmla="*/ 716976 h 718204"/>
              <a:gd name="connsiteX3" fmla="*/ 2231620 w 2871020"/>
              <a:gd name="connsiteY3" fmla="*/ 588150 h 718204"/>
              <a:gd name="connsiteX4" fmla="*/ 2871020 w 2871020"/>
              <a:gd name="connsiteY4" fmla="*/ 8940 h 718204"/>
              <a:gd name="connsiteX0" fmla="*/ 0 w 2910525"/>
              <a:gd name="connsiteY0" fmla="*/ -1 h 716982"/>
              <a:gd name="connsiteX1" fmla="*/ 297281 w 2910525"/>
              <a:gd name="connsiteY1" fmla="*/ 540154 h 716982"/>
              <a:gd name="connsiteX2" fmla="*/ 1374588 w 2910525"/>
              <a:gd name="connsiteY2" fmla="*/ 716974 h 716982"/>
              <a:gd name="connsiteX3" fmla="*/ 2805076 w 2910525"/>
              <a:gd name="connsiteY3" fmla="*/ 544984 h 716982"/>
              <a:gd name="connsiteX4" fmla="*/ 2871020 w 2910525"/>
              <a:gd name="connsiteY4" fmla="*/ 8938 h 716982"/>
              <a:gd name="connsiteX0" fmla="*/ 0 w 2919087"/>
              <a:gd name="connsiteY0" fmla="*/ 1 h 716982"/>
              <a:gd name="connsiteX1" fmla="*/ 297281 w 2919087"/>
              <a:gd name="connsiteY1" fmla="*/ 540156 h 716982"/>
              <a:gd name="connsiteX2" fmla="*/ 1374588 w 2919087"/>
              <a:gd name="connsiteY2" fmla="*/ 716976 h 716982"/>
              <a:gd name="connsiteX3" fmla="*/ 2805076 w 2919087"/>
              <a:gd name="connsiteY3" fmla="*/ 544986 h 716982"/>
              <a:gd name="connsiteX4" fmla="*/ 2917266 w 2919087"/>
              <a:gd name="connsiteY4" fmla="*/ 37716 h 716982"/>
              <a:gd name="connsiteX0" fmla="*/ 0 w 3073772"/>
              <a:gd name="connsiteY0" fmla="*/ -1 h 716982"/>
              <a:gd name="connsiteX1" fmla="*/ 297281 w 3073772"/>
              <a:gd name="connsiteY1" fmla="*/ 540154 h 716982"/>
              <a:gd name="connsiteX2" fmla="*/ 1374588 w 3073772"/>
              <a:gd name="connsiteY2" fmla="*/ 716974 h 716982"/>
              <a:gd name="connsiteX3" fmla="*/ 2805076 w 3073772"/>
              <a:gd name="connsiteY3" fmla="*/ 544984 h 716982"/>
              <a:gd name="connsiteX4" fmla="*/ 2917266 w 3073772"/>
              <a:gd name="connsiteY4" fmla="*/ 37714 h 716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772" h="716982">
                <a:moveTo>
                  <a:pt x="0" y="-1"/>
                </a:moveTo>
                <a:cubicBezTo>
                  <a:pt x="46370" y="186659"/>
                  <a:pt x="83990" y="393497"/>
                  <a:pt x="297281" y="540154"/>
                </a:cubicBezTo>
                <a:cubicBezTo>
                  <a:pt x="510196" y="686552"/>
                  <a:pt x="956622" y="716169"/>
                  <a:pt x="1374588" y="716974"/>
                </a:cubicBezTo>
                <a:cubicBezTo>
                  <a:pt x="1792554" y="717779"/>
                  <a:pt x="2438990" y="652096"/>
                  <a:pt x="2805076" y="544984"/>
                </a:cubicBezTo>
                <a:cubicBezTo>
                  <a:pt x="3106598" y="411355"/>
                  <a:pt x="3169004" y="282181"/>
                  <a:pt x="2917266" y="37714"/>
                </a:cubicBezTo>
              </a:path>
            </a:pathLst>
          </a:custGeom>
          <a:noFill/>
          <a:ln w="9525" cap="flat" cmpd="sng" algn="ctr">
            <a:solidFill>
              <a:srgbClr val="7030A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4" name="任意多边形: 形状 33">
            <a:extLst>
              <a:ext uri="{FF2B5EF4-FFF2-40B4-BE49-F238E27FC236}">
                <a16:creationId xmlns:a16="http://schemas.microsoft.com/office/drawing/2014/main" id="{049D8AAB-51F0-486F-AEBC-9FA29D7676AE}"/>
              </a:ext>
            </a:extLst>
          </p:cNvPr>
          <p:cNvSpPr/>
          <p:nvPr/>
        </p:nvSpPr>
        <p:spPr bwMode="auto">
          <a:xfrm rot="10800000" flipV="1">
            <a:off x="2305278" y="4057221"/>
            <a:ext cx="3165400" cy="474649"/>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 name="connsiteX0" fmla="*/ 0 w 2871020"/>
              <a:gd name="connsiteY0" fmla="*/ 1 h 718204"/>
              <a:gd name="connsiteX1" fmla="*/ 297281 w 2871020"/>
              <a:gd name="connsiteY1" fmla="*/ 540156 h 718204"/>
              <a:gd name="connsiteX2" fmla="*/ 1374588 w 2871020"/>
              <a:gd name="connsiteY2" fmla="*/ 716976 h 718204"/>
              <a:gd name="connsiteX3" fmla="*/ 2231620 w 2871020"/>
              <a:gd name="connsiteY3" fmla="*/ 588150 h 718204"/>
              <a:gd name="connsiteX4" fmla="*/ 2871020 w 2871020"/>
              <a:gd name="connsiteY4" fmla="*/ 8940 h 718204"/>
              <a:gd name="connsiteX0" fmla="*/ 0 w 2910525"/>
              <a:gd name="connsiteY0" fmla="*/ -1 h 716982"/>
              <a:gd name="connsiteX1" fmla="*/ 297281 w 2910525"/>
              <a:gd name="connsiteY1" fmla="*/ 540154 h 716982"/>
              <a:gd name="connsiteX2" fmla="*/ 1374588 w 2910525"/>
              <a:gd name="connsiteY2" fmla="*/ 716974 h 716982"/>
              <a:gd name="connsiteX3" fmla="*/ 2805076 w 2910525"/>
              <a:gd name="connsiteY3" fmla="*/ 544984 h 716982"/>
              <a:gd name="connsiteX4" fmla="*/ 2871020 w 2910525"/>
              <a:gd name="connsiteY4" fmla="*/ 8938 h 716982"/>
              <a:gd name="connsiteX0" fmla="*/ 0 w 2919087"/>
              <a:gd name="connsiteY0" fmla="*/ 1 h 716982"/>
              <a:gd name="connsiteX1" fmla="*/ 297281 w 2919087"/>
              <a:gd name="connsiteY1" fmla="*/ 540156 h 716982"/>
              <a:gd name="connsiteX2" fmla="*/ 1374588 w 2919087"/>
              <a:gd name="connsiteY2" fmla="*/ 716976 h 716982"/>
              <a:gd name="connsiteX3" fmla="*/ 2805076 w 2919087"/>
              <a:gd name="connsiteY3" fmla="*/ 544986 h 716982"/>
              <a:gd name="connsiteX4" fmla="*/ 2917266 w 2919087"/>
              <a:gd name="connsiteY4" fmla="*/ 37716 h 716982"/>
              <a:gd name="connsiteX0" fmla="*/ 0 w 3073772"/>
              <a:gd name="connsiteY0" fmla="*/ -1 h 716982"/>
              <a:gd name="connsiteX1" fmla="*/ 297281 w 3073772"/>
              <a:gd name="connsiteY1" fmla="*/ 540154 h 716982"/>
              <a:gd name="connsiteX2" fmla="*/ 1374588 w 3073772"/>
              <a:gd name="connsiteY2" fmla="*/ 716974 h 716982"/>
              <a:gd name="connsiteX3" fmla="*/ 2805076 w 3073772"/>
              <a:gd name="connsiteY3" fmla="*/ 544984 h 716982"/>
              <a:gd name="connsiteX4" fmla="*/ 2917266 w 3073772"/>
              <a:gd name="connsiteY4" fmla="*/ 37714 h 716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772" h="716982">
                <a:moveTo>
                  <a:pt x="0" y="-1"/>
                </a:moveTo>
                <a:cubicBezTo>
                  <a:pt x="46370" y="186659"/>
                  <a:pt x="83990" y="393497"/>
                  <a:pt x="297281" y="540154"/>
                </a:cubicBezTo>
                <a:cubicBezTo>
                  <a:pt x="510196" y="686552"/>
                  <a:pt x="956622" y="716169"/>
                  <a:pt x="1374588" y="716974"/>
                </a:cubicBezTo>
                <a:cubicBezTo>
                  <a:pt x="1792554" y="717779"/>
                  <a:pt x="2438990" y="652096"/>
                  <a:pt x="2805076" y="544984"/>
                </a:cubicBezTo>
                <a:cubicBezTo>
                  <a:pt x="3106598" y="411355"/>
                  <a:pt x="3169004" y="282181"/>
                  <a:pt x="2917266" y="37714"/>
                </a:cubicBezTo>
              </a:path>
            </a:pathLst>
          </a:custGeom>
          <a:noFill/>
          <a:ln w="9525" cap="flat" cmpd="sng" algn="ctr">
            <a:solidFill>
              <a:srgbClr val="7030A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5" name="任意多边形: 形状 34">
            <a:extLst>
              <a:ext uri="{FF2B5EF4-FFF2-40B4-BE49-F238E27FC236}">
                <a16:creationId xmlns:a16="http://schemas.microsoft.com/office/drawing/2014/main" id="{2331278A-6D00-4C4C-A0CB-33FFB1C5B37D}"/>
              </a:ext>
            </a:extLst>
          </p:cNvPr>
          <p:cNvSpPr/>
          <p:nvPr/>
        </p:nvSpPr>
        <p:spPr bwMode="auto">
          <a:xfrm rot="10800000" flipV="1">
            <a:off x="1985148" y="4058878"/>
            <a:ext cx="1619734" cy="496121"/>
          </a:xfrm>
          <a:custGeom>
            <a:avLst/>
            <a:gdLst>
              <a:gd name="connsiteX0" fmla="*/ 0 w 1622323"/>
              <a:gd name="connsiteY0" fmla="*/ 0 h 481781"/>
              <a:gd name="connsiteX1" fmla="*/ 39329 w 1622323"/>
              <a:gd name="connsiteY1" fmla="*/ 88491 h 481781"/>
              <a:gd name="connsiteX2" fmla="*/ 167148 w 1622323"/>
              <a:gd name="connsiteY2" fmla="*/ 226142 h 481781"/>
              <a:gd name="connsiteX3" fmla="*/ 275303 w 1622323"/>
              <a:gd name="connsiteY3" fmla="*/ 334297 h 481781"/>
              <a:gd name="connsiteX4" fmla="*/ 412955 w 1622323"/>
              <a:gd name="connsiteY4" fmla="*/ 393291 h 481781"/>
              <a:gd name="connsiteX5" fmla="*/ 599768 w 1622323"/>
              <a:gd name="connsiteY5" fmla="*/ 462116 h 481781"/>
              <a:gd name="connsiteX6" fmla="*/ 806245 w 1622323"/>
              <a:gd name="connsiteY6" fmla="*/ 481781 h 481781"/>
              <a:gd name="connsiteX7" fmla="*/ 1307690 w 1622323"/>
              <a:gd name="connsiteY7" fmla="*/ 452284 h 481781"/>
              <a:gd name="connsiteX8" fmla="*/ 1376516 w 1622323"/>
              <a:gd name="connsiteY8" fmla="*/ 412955 h 481781"/>
              <a:gd name="connsiteX9" fmla="*/ 1474839 w 1622323"/>
              <a:gd name="connsiteY9" fmla="*/ 393291 h 481781"/>
              <a:gd name="connsiteX10" fmla="*/ 1563329 w 1622323"/>
              <a:gd name="connsiteY10" fmla="*/ 353962 h 481781"/>
              <a:gd name="connsiteX11" fmla="*/ 1622323 w 1622323"/>
              <a:gd name="connsiteY11" fmla="*/ 334297 h 481781"/>
              <a:gd name="connsiteX0" fmla="*/ 1 w 1592827"/>
              <a:gd name="connsiteY0" fmla="*/ 0 h 1386348"/>
              <a:gd name="connsiteX1" fmla="*/ 9833 w 1592827"/>
              <a:gd name="connsiteY1" fmla="*/ 993058 h 1386348"/>
              <a:gd name="connsiteX2" fmla="*/ 137652 w 1592827"/>
              <a:gd name="connsiteY2" fmla="*/ 1130709 h 1386348"/>
              <a:gd name="connsiteX3" fmla="*/ 245807 w 1592827"/>
              <a:gd name="connsiteY3" fmla="*/ 1238864 h 1386348"/>
              <a:gd name="connsiteX4" fmla="*/ 383459 w 1592827"/>
              <a:gd name="connsiteY4" fmla="*/ 1297858 h 1386348"/>
              <a:gd name="connsiteX5" fmla="*/ 570272 w 1592827"/>
              <a:gd name="connsiteY5" fmla="*/ 1366683 h 1386348"/>
              <a:gd name="connsiteX6" fmla="*/ 776749 w 1592827"/>
              <a:gd name="connsiteY6" fmla="*/ 1386348 h 1386348"/>
              <a:gd name="connsiteX7" fmla="*/ 1278194 w 1592827"/>
              <a:gd name="connsiteY7" fmla="*/ 1356851 h 1386348"/>
              <a:gd name="connsiteX8" fmla="*/ 1347020 w 1592827"/>
              <a:gd name="connsiteY8" fmla="*/ 1317522 h 1386348"/>
              <a:gd name="connsiteX9" fmla="*/ 1445343 w 1592827"/>
              <a:gd name="connsiteY9" fmla="*/ 1297858 h 1386348"/>
              <a:gd name="connsiteX10" fmla="*/ 1533833 w 1592827"/>
              <a:gd name="connsiteY10" fmla="*/ 1258529 h 1386348"/>
              <a:gd name="connsiteX11" fmla="*/ 1592827 w 1592827"/>
              <a:gd name="connsiteY11" fmla="*/ 1238864 h 1386348"/>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1533833 w 2861188"/>
              <a:gd name="connsiteY10" fmla="*/ 1268361 h 1396180"/>
              <a:gd name="connsiteX11" fmla="*/ 2861188 w 2861188"/>
              <a:gd name="connsiteY11"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1445343 w 2861188"/>
              <a:gd name="connsiteY9" fmla="*/ 1307690 h 1396180"/>
              <a:gd name="connsiteX10" fmla="*/ 2861188 w 2861188"/>
              <a:gd name="connsiteY10" fmla="*/ 0 h 1396180"/>
              <a:gd name="connsiteX0" fmla="*/ 1 w 2861188"/>
              <a:gd name="connsiteY0" fmla="*/ 9832 h 1396180"/>
              <a:gd name="connsiteX1" fmla="*/ 9833 w 2861188"/>
              <a:gd name="connsiteY1" fmla="*/ 1002890 h 1396180"/>
              <a:gd name="connsiteX2" fmla="*/ 137652 w 2861188"/>
              <a:gd name="connsiteY2" fmla="*/ 1140541 h 1396180"/>
              <a:gd name="connsiteX3" fmla="*/ 245807 w 2861188"/>
              <a:gd name="connsiteY3" fmla="*/ 1248696 h 1396180"/>
              <a:gd name="connsiteX4" fmla="*/ 383459 w 2861188"/>
              <a:gd name="connsiteY4" fmla="*/ 1307690 h 1396180"/>
              <a:gd name="connsiteX5" fmla="*/ 570272 w 2861188"/>
              <a:gd name="connsiteY5" fmla="*/ 1376515 h 1396180"/>
              <a:gd name="connsiteX6" fmla="*/ 776749 w 2861188"/>
              <a:gd name="connsiteY6" fmla="*/ 1396180 h 1396180"/>
              <a:gd name="connsiteX7" fmla="*/ 1278194 w 2861188"/>
              <a:gd name="connsiteY7" fmla="*/ 1366683 h 1396180"/>
              <a:gd name="connsiteX8" fmla="*/ 1347020 w 2861188"/>
              <a:gd name="connsiteY8" fmla="*/ 1327354 h 1396180"/>
              <a:gd name="connsiteX9" fmla="*/ 2467898 w 2861188"/>
              <a:gd name="connsiteY9" fmla="*/ 619432 h 1396180"/>
              <a:gd name="connsiteX10" fmla="*/ 2861188 w 2861188"/>
              <a:gd name="connsiteY10" fmla="*/ 0 h 1396180"/>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1278193 w 2861187"/>
              <a:gd name="connsiteY7" fmla="*/ 1366683 h 1396180"/>
              <a:gd name="connsiteX8" fmla="*/ 1347019 w 2861187"/>
              <a:gd name="connsiteY8" fmla="*/ 1327354 h 1396180"/>
              <a:gd name="connsiteX9" fmla="*/ 2467897 w 2861187"/>
              <a:gd name="connsiteY9" fmla="*/ 619432 h 1396180"/>
              <a:gd name="connsiteX10" fmla="*/ 2861187 w 2861187"/>
              <a:gd name="connsiteY10" fmla="*/ 0 h 1396180"/>
              <a:gd name="connsiteX0" fmla="*/ 0 w 2861187"/>
              <a:gd name="connsiteY0" fmla="*/ 9832 h 1430316"/>
              <a:gd name="connsiteX1" fmla="*/ 265470 w 2861187"/>
              <a:gd name="connsiteY1" fmla="*/ 648929 h 1430316"/>
              <a:gd name="connsiteX2" fmla="*/ 137651 w 2861187"/>
              <a:gd name="connsiteY2" fmla="*/ 1140541 h 1430316"/>
              <a:gd name="connsiteX3" fmla="*/ 245806 w 2861187"/>
              <a:gd name="connsiteY3" fmla="*/ 1248696 h 1430316"/>
              <a:gd name="connsiteX4" fmla="*/ 383458 w 2861187"/>
              <a:gd name="connsiteY4" fmla="*/ 1307690 h 1430316"/>
              <a:gd name="connsiteX5" fmla="*/ 570271 w 2861187"/>
              <a:gd name="connsiteY5" fmla="*/ 1376515 h 1430316"/>
              <a:gd name="connsiteX6" fmla="*/ 776748 w 2861187"/>
              <a:gd name="connsiteY6" fmla="*/ 1396180 h 1430316"/>
              <a:gd name="connsiteX7" fmla="*/ 1278193 w 2861187"/>
              <a:gd name="connsiteY7" fmla="*/ 1366683 h 1430316"/>
              <a:gd name="connsiteX8" fmla="*/ 2467897 w 2861187"/>
              <a:gd name="connsiteY8" fmla="*/ 619432 h 1430316"/>
              <a:gd name="connsiteX9" fmla="*/ 2861187 w 2861187"/>
              <a:gd name="connsiteY9" fmla="*/ 0 h 1430316"/>
              <a:gd name="connsiteX0" fmla="*/ 0 w 2861187"/>
              <a:gd name="connsiteY0" fmla="*/ 9832 h 1396180"/>
              <a:gd name="connsiteX1" fmla="*/ 265470 w 2861187"/>
              <a:gd name="connsiteY1" fmla="*/ 648929 h 1396180"/>
              <a:gd name="connsiteX2" fmla="*/ 137651 w 2861187"/>
              <a:gd name="connsiteY2" fmla="*/ 1140541 h 1396180"/>
              <a:gd name="connsiteX3" fmla="*/ 245806 w 2861187"/>
              <a:gd name="connsiteY3" fmla="*/ 1248696 h 1396180"/>
              <a:gd name="connsiteX4" fmla="*/ 383458 w 2861187"/>
              <a:gd name="connsiteY4" fmla="*/ 1307690 h 1396180"/>
              <a:gd name="connsiteX5" fmla="*/ 570271 w 2861187"/>
              <a:gd name="connsiteY5" fmla="*/ 1376515 h 1396180"/>
              <a:gd name="connsiteX6" fmla="*/ 776748 w 2861187"/>
              <a:gd name="connsiteY6" fmla="*/ 1396180 h 1396180"/>
              <a:gd name="connsiteX7" fmla="*/ 2467897 w 2861187"/>
              <a:gd name="connsiteY7" fmla="*/ 619432 h 1396180"/>
              <a:gd name="connsiteX8" fmla="*/ 2861187 w 2861187"/>
              <a:gd name="connsiteY8" fmla="*/ 0 h 1396180"/>
              <a:gd name="connsiteX0" fmla="*/ 0 w 2861187"/>
              <a:gd name="connsiteY0" fmla="*/ 9832 h 1418030"/>
              <a:gd name="connsiteX1" fmla="*/ 265470 w 2861187"/>
              <a:gd name="connsiteY1" fmla="*/ 648929 h 1418030"/>
              <a:gd name="connsiteX2" fmla="*/ 137651 w 2861187"/>
              <a:gd name="connsiteY2" fmla="*/ 1140541 h 1418030"/>
              <a:gd name="connsiteX3" fmla="*/ 245806 w 2861187"/>
              <a:gd name="connsiteY3" fmla="*/ 1248696 h 1418030"/>
              <a:gd name="connsiteX4" fmla="*/ 383458 w 2861187"/>
              <a:gd name="connsiteY4" fmla="*/ 1307690 h 1418030"/>
              <a:gd name="connsiteX5" fmla="*/ 570271 w 2861187"/>
              <a:gd name="connsiteY5" fmla="*/ 1376515 h 1418030"/>
              <a:gd name="connsiteX6" fmla="*/ 2467897 w 2861187"/>
              <a:gd name="connsiteY6" fmla="*/ 619432 h 1418030"/>
              <a:gd name="connsiteX7" fmla="*/ 2861187 w 2861187"/>
              <a:gd name="connsiteY7" fmla="*/ 0 h 1418030"/>
              <a:gd name="connsiteX0" fmla="*/ 0 w 2861187"/>
              <a:gd name="connsiteY0" fmla="*/ 9832 h 1417174"/>
              <a:gd name="connsiteX1" fmla="*/ 265470 w 2861187"/>
              <a:gd name="connsiteY1" fmla="*/ 648929 h 1417174"/>
              <a:gd name="connsiteX2" fmla="*/ 137651 w 2861187"/>
              <a:gd name="connsiteY2" fmla="*/ 1140541 h 1417174"/>
              <a:gd name="connsiteX3" fmla="*/ 245806 w 2861187"/>
              <a:gd name="connsiteY3" fmla="*/ 1248696 h 1417174"/>
              <a:gd name="connsiteX4" fmla="*/ 383458 w 2861187"/>
              <a:gd name="connsiteY4" fmla="*/ 1307690 h 1417174"/>
              <a:gd name="connsiteX5" fmla="*/ 619433 w 2861187"/>
              <a:gd name="connsiteY5" fmla="*/ 1376515 h 1417174"/>
              <a:gd name="connsiteX6" fmla="*/ 2467897 w 2861187"/>
              <a:gd name="connsiteY6" fmla="*/ 619432 h 1417174"/>
              <a:gd name="connsiteX7" fmla="*/ 2861187 w 2861187"/>
              <a:gd name="connsiteY7" fmla="*/ 0 h 1417174"/>
              <a:gd name="connsiteX0" fmla="*/ 0 w 2861187"/>
              <a:gd name="connsiteY0" fmla="*/ 9832 h 1345548"/>
              <a:gd name="connsiteX1" fmla="*/ 265470 w 2861187"/>
              <a:gd name="connsiteY1" fmla="*/ 648929 h 1345548"/>
              <a:gd name="connsiteX2" fmla="*/ 137651 w 2861187"/>
              <a:gd name="connsiteY2" fmla="*/ 1140541 h 1345548"/>
              <a:gd name="connsiteX3" fmla="*/ 245806 w 2861187"/>
              <a:gd name="connsiteY3" fmla="*/ 1248696 h 1345548"/>
              <a:gd name="connsiteX4" fmla="*/ 383458 w 2861187"/>
              <a:gd name="connsiteY4" fmla="*/ 1307690 h 1345548"/>
              <a:gd name="connsiteX5" fmla="*/ 2467897 w 2861187"/>
              <a:gd name="connsiteY5" fmla="*/ 619432 h 1345548"/>
              <a:gd name="connsiteX6" fmla="*/ 2861187 w 2861187"/>
              <a:gd name="connsiteY6" fmla="*/ 0 h 1345548"/>
              <a:gd name="connsiteX0" fmla="*/ 0 w 2861187"/>
              <a:gd name="connsiteY0" fmla="*/ 9832 h 1266593"/>
              <a:gd name="connsiteX1" fmla="*/ 265470 w 2861187"/>
              <a:gd name="connsiteY1" fmla="*/ 648929 h 1266593"/>
              <a:gd name="connsiteX2" fmla="*/ 137651 w 2861187"/>
              <a:gd name="connsiteY2" fmla="*/ 1140541 h 1266593"/>
              <a:gd name="connsiteX3" fmla="*/ 245806 w 2861187"/>
              <a:gd name="connsiteY3" fmla="*/ 1248696 h 1266593"/>
              <a:gd name="connsiteX4" fmla="*/ 1337187 w 2861187"/>
              <a:gd name="connsiteY4" fmla="*/ 845573 h 1266593"/>
              <a:gd name="connsiteX5" fmla="*/ 2467897 w 2861187"/>
              <a:gd name="connsiteY5" fmla="*/ 619432 h 1266593"/>
              <a:gd name="connsiteX6" fmla="*/ 2861187 w 2861187"/>
              <a:gd name="connsiteY6" fmla="*/ 0 h 1266593"/>
              <a:gd name="connsiteX0" fmla="*/ 0 w 2861187"/>
              <a:gd name="connsiteY0" fmla="*/ 9832 h 1143583"/>
              <a:gd name="connsiteX1" fmla="*/ 265470 w 2861187"/>
              <a:gd name="connsiteY1" fmla="*/ 648929 h 1143583"/>
              <a:gd name="connsiteX2" fmla="*/ 137651 w 2861187"/>
              <a:gd name="connsiteY2" fmla="*/ 1140541 h 1143583"/>
              <a:gd name="connsiteX3" fmla="*/ 1337187 w 2861187"/>
              <a:gd name="connsiteY3" fmla="*/ 845573 h 1143583"/>
              <a:gd name="connsiteX4" fmla="*/ 2467897 w 2861187"/>
              <a:gd name="connsiteY4" fmla="*/ 619432 h 1143583"/>
              <a:gd name="connsiteX5" fmla="*/ 2861187 w 2861187"/>
              <a:gd name="connsiteY5" fmla="*/ 0 h 1143583"/>
              <a:gd name="connsiteX0" fmla="*/ 0 w 2861187"/>
              <a:gd name="connsiteY0" fmla="*/ 9832 h 845842"/>
              <a:gd name="connsiteX1" fmla="*/ 265470 w 2861187"/>
              <a:gd name="connsiteY1" fmla="*/ 648929 h 845842"/>
              <a:gd name="connsiteX2" fmla="*/ 1337187 w 2861187"/>
              <a:gd name="connsiteY2" fmla="*/ 845573 h 845842"/>
              <a:gd name="connsiteX3" fmla="*/ 2467897 w 2861187"/>
              <a:gd name="connsiteY3" fmla="*/ 619432 h 845842"/>
              <a:gd name="connsiteX4" fmla="*/ 2861187 w 2861187"/>
              <a:gd name="connsiteY4" fmla="*/ 0 h 845842"/>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7826"/>
              <a:gd name="connsiteX1" fmla="*/ 265470 w 2861187"/>
              <a:gd name="connsiteY1" fmla="*/ 648929 h 847826"/>
              <a:gd name="connsiteX2" fmla="*/ 1337187 w 2861187"/>
              <a:gd name="connsiteY2" fmla="*/ 845573 h 847826"/>
              <a:gd name="connsiteX3" fmla="*/ 2507226 w 2861187"/>
              <a:gd name="connsiteY3" fmla="*/ 550606 h 847826"/>
              <a:gd name="connsiteX4" fmla="*/ 2861187 w 2861187"/>
              <a:gd name="connsiteY4" fmla="*/ 0 h 847826"/>
              <a:gd name="connsiteX0" fmla="*/ 0 w 2861187"/>
              <a:gd name="connsiteY0" fmla="*/ 9832 h 846515"/>
              <a:gd name="connsiteX1" fmla="*/ 265470 w 2861187"/>
              <a:gd name="connsiteY1" fmla="*/ 648929 h 846515"/>
              <a:gd name="connsiteX2" fmla="*/ 1337187 w 2861187"/>
              <a:gd name="connsiteY2" fmla="*/ 845573 h 846515"/>
              <a:gd name="connsiteX3" fmla="*/ 2448232 w 2861187"/>
              <a:gd name="connsiteY3" fmla="*/ 589936 h 846515"/>
              <a:gd name="connsiteX4" fmla="*/ 2861187 w 2861187"/>
              <a:gd name="connsiteY4" fmla="*/ 0 h 846515"/>
              <a:gd name="connsiteX0" fmla="*/ 0 w 2861187"/>
              <a:gd name="connsiteY0" fmla="*/ 9832 h 845938"/>
              <a:gd name="connsiteX1" fmla="*/ 216309 w 2861187"/>
              <a:gd name="connsiteY1" fmla="*/ 560439 h 845938"/>
              <a:gd name="connsiteX2" fmla="*/ 1337187 w 2861187"/>
              <a:gd name="connsiteY2" fmla="*/ 845573 h 845938"/>
              <a:gd name="connsiteX3" fmla="*/ 2448232 w 2861187"/>
              <a:gd name="connsiteY3" fmla="*/ 589936 h 845938"/>
              <a:gd name="connsiteX4" fmla="*/ 2861187 w 2861187"/>
              <a:gd name="connsiteY4" fmla="*/ 0 h 845938"/>
              <a:gd name="connsiteX0" fmla="*/ 0 w 2861187"/>
              <a:gd name="connsiteY0" fmla="*/ 9832 h 738230"/>
              <a:gd name="connsiteX1" fmla="*/ 216309 w 2861187"/>
              <a:gd name="connsiteY1" fmla="*/ 560439 h 738230"/>
              <a:gd name="connsiteX2" fmla="*/ 1366684 w 2861187"/>
              <a:gd name="connsiteY2" fmla="*/ 717753 h 738230"/>
              <a:gd name="connsiteX3" fmla="*/ 2448232 w 2861187"/>
              <a:gd name="connsiteY3" fmla="*/ 589936 h 738230"/>
              <a:gd name="connsiteX4" fmla="*/ 2861187 w 2861187"/>
              <a:gd name="connsiteY4" fmla="*/ 0 h 738230"/>
              <a:gd name="connsiteX0" fmla="*/ 0 w 2861187"/>
              <a:gd name="connsiteY0" fmla="*/ 9832 h 719334"/>
              <a:gd name="connsiteX1" fmla="*/ 216309 w 2861187"/>
              <a:gd name="connsiteY1" fmla="*/ 560439 h 719334"/>
              <a:gd name="connsiteX2" fmla="*/ 1366684 w 2861187"/>
              <a:gd name="connsiteY2" fmla="*/ 717753 h 719334"/>
              <a:gd name="connsiteX3" fmla="*/ 2448232 w 2861187"/>
              <a:gd name="connsiteY3" fmla="*/ 491614 h 719334"/>
              <a:gd name="connsiteX4" fmla="*/ 2861187 w 2861187"/>
              <a:gd name="connsiteY4" fmla="*/ 0 h 719334"/>
              <a:gd name="connsiteX0" fmla="*/ 0 w 2861187"/>
              <a:gd name="connsiteY0" fmla="*/ 9832 h 717959"/>
              <a:gd name="connsiteX1" fmla="*/ 265470 w 2861187"/>
              <a:gd name="connsiteY1" fmla="*/ 521110 h 717959"/>
              <a:gd name="connsiteX2" fmla="*/ 1366684 w 2861187"/>
              <a:gd name="connsiteY2" fmla="*/ 717753 h 717959"/>
              <a:gd name="connsiteX3" fmla="*/ 2448232 w 2861187"/>
              <a:gd name="connsiteY3" fmla="*/ 491614 h 717959"/>
              <a:gd name="connsiteX4" fmla="*/ 2861187 w 2861187"/>
              <a:gd name="connsiteY4" fmla="*/ 0 h 717959"/>
              <a:gd name="connsiteX0" fmla="*/ 0 w 2861187"/>
              <a:gd name="connsiteY0" fmla="*/ 9832 h 717994"/>
              <a:gd name="connsiteX1" fmla="*/ 265470 w 2861187"/>
              <a:gd name="connsiteY1" fmla="*/ 521110 h 717994"/>
              <a:gd name="connsiteX2" fmla="*/ 1366684 w 2861187"/>
              <a:gd name="connsiteY2" fmla="*/ 717753 h 717994"/>
              <a:gd name="connsiteX3" fmla="*/ 2448232 w 2861187"/>
              <a:gd name="connsiteY3" fmla="*/ 491614 h 717994"/>
              <a:gd name="connsiteX4" fmla="*/ 2861187 w 2861187"/>
              <a:gd name="connsiteY4" fmla="*/ 0 h 717994"/>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22233"/>
              <a:gd name="connsiteX1" fmla="*/ 265470 w 2861187"/>
              <a:gd name="connsiteY1" fmla="*/ 521110 h 722233"/>
              <a:gd name="connsiteX2" fmla="*/ 1366684 w 2861187"/>
              <a:gd name="connsiteY2" fmla="*/ 717753 h 722233"/>
              <a:gd name="connsiteX3" fmla="*/ 2389239 w 2861187"/>
              <a:gd name="connsiteY3" fmla="*/ 540775 h 722233"/>
              <a:gd name="connsiteX4" fmla="*/ 2861187 w 2861187"/>
              <a:gd name="connsiteY4" fmla="*/ 0 h 722233"/>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61187"/>
              <a:gd name="connsiteY0" fmla="*/ 9832 h 718427"/>
              <a:gd name="connsiteX1" fmla="*/ 265470 w 2861187"/>
              <a:gd name="connsiteY1" fmla="*/ 521110 h 718427"/>
              <a:gd name="connsiteX2" fmla="*/ 1366684 w 2861187"/>
              <a:gd name="connsiteY2" fmla="*/ 717753 h 718427"/>
              <a:gd name="connsiteX3" fmla="*/ 2389239 w 2861187"/>
              <a:gd name="connsiteY3" fmla="*/ 540775 h 718427"/>
              <a:gd name="connsiteX4" fmla="*/ 2861187 w 2861187"/>
              <a:gd name="connsiteY4" fmla="*/ 0 h 718427"/>
              <a:gd name="connsiteX0" fmla="*/ 0 w 2871020"/>
              <a:gd name="connsiteY0" fmla="*/ 19664 h 728259"/>
              <a:gd name="connsiteX1" fmla="*/ 265470 w 2871020"/>
              <a:gd name="connsiteY1" fmla="*/ 530942 h 728259"/>
              <a:gd name="connsiteX2" fmla="*/ 1366684 w 2871020"/>
              <a:gd name="connsiteY2" fmla="*/ 727585 h 728259"/>
              <a:gd name="connsiteX3" fmla="*/ 2389239 w 2871020"/>
              <a:gd name="connsiteY3" fmla="*/ 550607 h 728259"/>
              <a:gd name="connsiteX4" fmla="*/ 2871020 w 2871020"/>
              <a:gd name="connsiteY4" fmla="*/ 0 h 728259"/>
              <a:gd name="connsiteX0" fmla="*/ 0 w 2871020"/>
              <a:gd name="connsiteY0" fmla="*/ 19664 h 737078"/>
              <a:gd name="connsiteX1" fmla="*/ 265470 w 2871020"/>
              <a:gd name="connsiteY1" fmla="*/ 530942 h 737078"/>
              <a:gd name="connsiteX2" fmla="*/ 1374588 w 2871020"/>
              <a:gd name="connsiteY2" fmla="*/ 736639 h 737078"/>
              <a:gd name="connsiteX3" fmla="*/ 2389239 w 2871020"/>
              <a:gd name="connsiteY3" fmla="*/ 550607 h 737078"/>
              <a:gd name="connsiteX4" fmla="*/ 2871020 w 2871020"/>
              <a:gd name="connsiteY4" fmla="*/ 0 h 737078"/>
              <a:gd name="connsiteX0" fmla="*/ 0 w 2871020"/>
              <a:gd name="connsiteY0" fmla="*/ 19664 h 736896"/>
              <a:gd name="connsiteX1" fmla="*/ 265470 w 2871020"/>
              <a:gd name="connsiteY1" fmla="*/ 530942 h 736896"/>
              <a:gd name="connsiteX2" fmla="*/ 1374588 w 2871020"/>
              <a:gd name="connsiteY2" fmla="*/ 736639 h 736896"/>
              <a:gd name="connsiteX3" fmla="*/ 2389239 w 2871020"/>
              <a:gd name="connsiteY3" fmla="*/ 550607 h 736896"/>
              <a:gd name="connsiteX4" fmla="*/ 2871020 w 2871020"/>
              <a:gd name="connsiteY4" fmla="*/ 0 h 736896"/>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6991"/>
              <a:gd name="connsiteX1" fmla="*/ 265470 w 2871020"/>
              <a:gd name="connsiteY1" fmla="*/ 530942 h 736991"/>
              <a:gd name="connsiteX2" fmla="*/ 1374588 w 2871020"/>
              <a:gd name="connsiteY2" fmla="*/ 736639 h 736991"/>
              <a:gd name="connsiteX3" fmla="*/ 2389239 w 2871020"/>
              <a:gd name="connsiteY3" fmla="*/ 550607 h 736991"/>
              <a:gd name="connsiteX4" fmla="*/ 2871020 w 2871020"/>
              <a:gd name="connsiteY4" fmla="*/ 0 h 736991"/>
              <a:gd name="connsiteX0" fmla="*/ 0 w 2871020"/>
              <a:gd name="connsiteY0" fmla="*/ 19664 h 737632"/>
              <a:gd name="connsiteX1" fmla="*/ 352777 w 2871020"/>
              <a:gd name="connsiteY1" fmla="*/ 516655 h 737632"/>
              <a:gd name="connsiteX2" fmla="*/ 1374588 w 2871020"/>
              <a:gd name="connsiteY2" fmla="*/ 736639 h 737632"/>
              <a:gd name="connsiteX3" fmla="*/ 2389239 w 2871020"/>
              <a:gd name="connsiteY3" fmla="*/ 550607 h 737632"/>
              <a:gd name="connsiteX4" fmla="*/ 2871020 w 2871020"/>
              <a:gd name="connsiteY4" fmla="*/ 0 h 737632"/>
              <a:gd name="connsiteX0" fmla="*/ 0 w 2871020"/>
              <a:gd name="connsiteY0" fmla="*/ -1 h 717967"/>
              <a:gd name="connsiteX1" fmla="*/ 352777 w 2871020"/>
              <a:gd name="connsiteY1" fmla="*/ 496990 h 717967"/>
              <a:gd name="connsiteX2" fmla="*/ 1374588 w 2871020"/>
              <a:gd name="connsiteY2" fmla="*/ 716974 h 717967"/>
              <a:gd name="connsiteX3" fmla="*/ 2389239 w 2871020"/>
              <a:gd name="connsiteY3" fmla="*/ 530942 h 717967"/>
              <a:gd name="connsiteX4" fmla="*/ 2871020 w 2871020"/>
              <a:gd name="connsiteY4" fmla="*/ 66144 h 717967"/>
              <a:gd name="connsiteX0" fmla="*/ 0 w 2871020"/>
              <a:gd name="connsiteY0" fmla="*/ 1 h 717969"/>
              <a:gd name="connsiteX1" fmla="*/ 352777 w 2871020"/>
              <a:gd name="connsiteY1" fmla="*/ 496992 h 717969"/>
              <a:gd name="connsiteX2" fmla="*/ 1374588 w 2871020"/>
              <a:gd name="connsiteY2" fmla="*/ 716976 h 717969"/>
              <a:gd name="connsiteX3" fmla="*/ 2389239 w 2871020"/>
              <a:gd name="connsiteY3" fmla="*/ 530944 h 717969"/>
              <a:gd name="connsiteX4" fmla="*/ 2871020 w 2871020"/>
              <a:gd name="connsiteY4" fmla="*/ 66146 h 7179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66146 h 725469"/>
              <a:gd name="connsiteX0" fmla="*/ 0 w 2871020"/>
              <a:gd name="connsiteY0" fmla="*/ -1 h 725467"/>
              <a:gd name="connsiteX1" fmla="*/ 352777 w 2871020"/>
              <a:gd name="connsiteY1" fmla="*/ 496990 h 725467"/>
              <a:gd name="connsiteX2" fmla="*/ 1374588 w 2871020"/>
              <a:gd name="connsiteY2" fmla="*/ 716974 h 725467"/>
              <a:gd name="connsiteX3" fmla="*/ 2304367 w 2871020"/>
              <a:gd name="connsiteY3" fmla="*/ 573846 h 725467"/>
              <a:gd name="connsiteX4" fmla="*/ 2871020 w 2871020"/>
              <a:gd name="connsiteY4" fmla="*/ 66144 h 725467"/>
              <a:gd name="connsiteX0" fmla="*/ 0 w 2871020"/>
              <a:gd name="connsiteY0" fmla="*/ 1 h 725469"/>
              <a:gd name="connsiteX1" fmla="*/ 352777 w 2871020"/>
              <a:gd name="connsiteY1" fmla="*/ 496992 h 725469"/>
              <a:gd name="connsiteX2" fmla="*/ 1374588 w 2871020"/>
              <a:gd name="connsiteY2" fmla="*/ 716976 h 725469"/>
              <a:gd name="connsiteX3" fmla="*/ 2304367 w 2871020"/>
              <a:gd name="connsiteY3" fmla="*/ 573848 h 725469"/>
              <a:gd name="connsiteX4" fmla="*/ 2871020 w 2871020"/>
              <a:gd name="connsiteY4" fmla="*/ 80447 h 725469"/>
              <a:gd name="connsiteX0" fmla="*/ 0 w 2871020"/>
              <a:gd name="connsiteY0" fmla="*/ -1 h 721918"/>
              <a:gd name="connsiteX1" fmla="*/ 352777 w 2871020"/>
              <a:gd name="connsiteY1" fmla="*/ 496990 h 721918"/>
              <a:gd name="connsiteX2" fmla="*/ 1374588 w 2871020"/>
              <a:gd name="connsiteY2" fmla="*/ 716974 h 721918"/>
              <a:gd name="connsiteX3" fmla="*/ 2219495 w 2871020"/>
              <a:gd name="connsiteY3" fmla="*/ 559545 h 721918"/>
              <a:gd name="connsiteX4" fmla="*/ 2871020 w 2871020"/>
              <a:gd name="connsiteY4" fmla="*/ 80445 h 721918"/>
              <a:gd name="connsiteX0" fmla="*/ 0 w 2871020"/>
              <a:gd name="connsiteY0" fmla="*/ 1 h 718130"/>
              <a:gd name="connsiteX1" fmla="*/ 352777 w 2871020"/>
              <a:gd name="connsiteY1" fmla="*/ 496992 h 718130"/>
              <a:gd name="connsiteX2" fmla="*/ 1374588 w 2871020"/>
              <a:gd name="connsiteY2" fmla="*/ 716976 h 718130"/>
              <a:gd name="connsiteX3" fmla="*/ 2219495 w 2871020"/>
              <a:gd name="connsiteY3" fmla="*/ 559547 h 718130"/>
              <a:gd name="connsiteX4" fmla="*/ 2871020 w 2871020"/>
              <a:gd name="connsiteY4" fmla="*/ 80447 h 718130"/>
              <a:gd name="connsiteX0" fmla="*/ 0 w 2871020"/>
              <a:gd name="connsiteY0" fmla="*/ -1 h 718130"/>
              <a:gd name="connsiteX1" fmla="*/ 352777 w 2871020"/>
              <a:gd name="connsiteY1" fmla="*/ 496990 h 718130"/>
              <a:gd name="connsiteX2" fmla="*/ 1374588 w 2871020"/>
              <a:gd name="connsiteY2" fmla="*/ 716974 h 718130"/>
              <a:gd name="connsiteX3" fmla="*/ 2219495 w 2871020"/>
              <a:gd name="connsiteY3" fmla="*/ 559545 h 718130"/>
              <a:gd name="connsiteX4" fmla="*/ 2871020 w 2871020"/>
              <a:gd name="connsiteY4" fmla="*/ 80445 h 718130"/>
              <a:gd name="connsiteX0" fmla="*/ 0 w 2871020"/>
              <a:gd name="connsiteY0" fmla="*/ 1 h 720244"/>
              <a:gd name="connsiteX1" fmla="*/ 352777 w 2871020"/>
              <a:gd name="connsiteY1" fmla="*/ 496992 h 720244"/>
              <a:gd name="connsiteX2" fmla="*/ 1374588 w 2871020"/>
              <a:gd name="connsiteY2" fmla="*/ 716976 h 720244"/>
              <a:gd name="connsiteX3" fmla="*/ 2231620 w 2871020"/>
              <a:gd name="connsiteY3" fmla="*/ 588150 h 720244"/>
              <a:gd name="connsiteX4" fmla="*/ 2871020 w 2871020"/>
              <a:gd name="connsiteY4" fmla="*/ 80447 h 720244"/>
              <a:gd name="connsiteX0" fmla="*/ 0 w 2871020"/>
              <a:gd name="connsiteY0" fmla="*/ -1 h 720242"/>
              <a:gd name="connsiteX1" fmla="*/ 352777 w 2871020"/>
              <a:gd name="connsiteY1" fmla="*/ 496990 h 720242"/>
              <a:gd name="connsiteX2" fmla="*/ 1374588 w 2871020"/>
              <a:gd name="connsiteY2" fmla="*/ 716974 h 720242"/>
              <a:gd name="connsiteX3" fmla="*/ 2231620 w 2871020"/>
              <a:gd name="connsiteY3" fmla="*/ 588148 h 720242"/>
              <a:gd name="connsiteX4" fmla="*/ 2871020 w 2871020"/>
              <a:gd name="connsiteY4" fmla="*/ 8938 h 720242"/>
              <a:gd name="connsiteX0" fmla="*/ 0 w 2871020"/>
              <a:gd name="connsiteY0" fmla="*/ 1 h 717001"/>
              <a:gd name="connsiteX1" fmla="*/ 352778 w 2871020"/>
              <a:gd name="connsiteY1" fmla="*/ 582779 h 717001"/>
              <a:gd name="connsiteX2" fmla="*/ 1374588 w 2871020"/>
              <a:gd name="connsiteY2" fmla="*/ 716976 h 717001"/>
              <a:gd name="connsiteX3" fmla="*/ 2231620 w 2871020"/>
              <a:gd name="connsiteY3" fmla="*/ 588150 h 717001"/>
              <a:gd name="connsiteX4" fmla="*/ 2871020 w 2871020"/>
              <a:gd name="connsiteY4" fmla="*/ 8940 h 717001"/>
              <a:gd name="connsiteX0" fmla="*/ 0 w 2871020"/>
              <a:gd name="connsiteY0" fmla="*/ -1 h 819922"/>
              <a:gd name="connsiteX1" fmla="*/ 352778 w 2871020"/>
              <a:gd name="connsiteY1" fmla="*/ 582777 h 819922"/>
              <a:gd name="connsiteX2" fmla="*/ 1392586 w 2871020"/>
              <a:gd name="connsiteY2" fmla="*/ 819918 h 819922"/>
              <a:gd name="connsiteX3" fmla="*/ 2231620 w 2871020"/>
              <a:gd name="connsiteY3" fmla="*/ 588148 h 819922"/>
              <a:gd name="connsiteX4" fmla="*/ 2871020 w 2871020"/>
              <a:gd name="connsiteY4" fmla="*/ 8938 h 819922"/>
              <a:gd name="connsiteX0" fmla="*/ 0 w 2871020"/>
              <a:gd name="connsiteY0" fmla="*/ 1 h 923490"/>
              <a:gd name="connsiteX1" fmla="*/ 352778 w 2871020"/>
              <a:gd name="connsiteY1" fmla="*/ 582779 h 923490"/>
              <a:gd name="connsiteX2" fmla="*/ 1392586 w 2871020"/>
              <a:gd name="connsiteY2" fmla="*/ 819920 h 923490"/>
              <a:gd name="connsiteX3" fmla="*/ 2285614 w 2871020"/>
              <a:gd name="connsiteY3" fmla="*/ 879826 h 923490"/>
              <a:gd name="connsiteX4" fmla="*/ 2871020 w 2871020"/>
              <a:gd name="connsiteY4" fmla="*/ 8940 h 923490"/>
              <a:gd name="connsiteX0" fmla="*/ 0 w 2285614"/>
              <a:gd name="connsiteY0" fmla="*/ -1 h 923486"/>
              <a:gd name="connsiteX1" fmla="*/ 352778 w 2285614"/>
              <a:gd name="connsiteY1" fmla="*/ 582777 h 923486"/>
              <a:gd name="connsiteX2" fmla="*/ 1392586 w 2285614"/>
              <a:gd name="connsiteY2" fmla="*/ 819918 h 923486"/>
              <a:gd name="connsiteX3" fmla="*/ 2285614 w 2285614"/>
              <a:gd name="connsiteY3" fmla="*/ 879824 h 923486"/>
              <a:gd name="connsiteX0" fmla="*/ 0 w 2285614"/>
              <a:gd name="connsiteY0" fmla="*/ 1 h 893664"/>
              <a:gd name="connsiteX1" fmla="*/ 352778 w 2285614"/>
              <a:gd name="connsiteY1" fmla="*/ 582779 h 893664"/>
              <a:gd name="connsiteX2" fmla="*/ 1392586 w 2285614"/>
              <a:gd name="connsiteY2" fmla="*/ 819920 h 893664"/>
              <a:gd name="connsiteX3" fmla="*/ 2285614 w 2285614"/>
              <a:gd name="connsiteY3" fmla="*/ 879826 h 893664"/>
            </a:gdLst>
            <a:ahLst/>
            <a:cxnLst>
              <a:cxn ang="0">
                <a:pos x="connsiteX0" y="connsiteY0"/>
              </a:cxn>
              <a:cxn ang="0">
                <a:pos x="connsiteX1" y="connsiteY1"/>
              </a:cxn>
              <a:cxn ang="0">
                <a:pos x="connsiteX2" y="connsiteY2"/>
              </a:cxn>
              <a:cxn ang="0">
                <a:pos x="connsiteX3" y="connsiteY3"/>
              </a:cxn>
            </a:cxnLst>
            <a:rect l="l" t="t" r="r" b="b"/>
            <a:pathLst>
              <a:path w="2285614" h="893664">
                <a:moveTo>
                  <a:pt x="0" y="1"/>
                </a:moveTo>
                <a:cubicBezTo>
                  <a:pt x="46370" y="186661"/>
                  <a:pt x="120680" y="446126"/>
                  <a:pt x="352778" y="582779"/>
                </a:cubicBezTo>
                <a:cubicBezTo>
                  <a:pt x="584876" y="719432"/>
                  <a:pt x="1070447" y="770412"/>
                  <a:pt x="1392586" y="819920"/>
                </a:cubicBezTo>
                <a:cubicBezTo>
                  <a:pt x="1714725" y="869428"/>
                  <a:pt x="1811540" y="918309"/>
                  <a:pt x="2285614" y="879826"/>
                </a:cubicBezTo>
              </a:path>
            </a:pathLst>
          </a:custGeom>
          <a:noFill/>
          <a:ln w="9525" cap="flat" cmpd="sng" algn="ctr">
            <a:solidFill>
              <a:srgbClr val="7030A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a:latin typeface="Calibri" panose="020F0502020204030204" pitchFamily="34" charset="0"/>
              <a:cs typeface="Arial" panose="020B0604020202020204" pitchFamily="34" charset="0"/>
            </a:endParaRPr>
          </a:p>
        </p:txBody>
      </p:sp>
      <p:sp>
        <p:nvSpPr>
          <p:cNvPr id="36" name="Text Box 25">
            <a:extLst>
              <a:ext uri="{FF2B5EF4-FFF2-40B4-BE49-F238E27FC236}">
                <a16:creationId xmlns:a16="http://schemas.microsoft.com/office/drawing/2014/main" id="{5292B955-84D5-41DD-935C-2246386B3D97}"/>
              </a:ext>
            </a:extLst>
          </p:cNvPr>
          <p:cNvSpPr txBox="1">
            <a:spLocks noChangeArrowheads="1"/>
          </p:cNvSpPr>
          <p:nvPr/>
        </p:nvSpPr>
        <p:spPr bwMode="auto">
          <a:xfrm>
            <a:off x="4513887" y="3359417"/>
            <a:ext cx="7816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next</a:t>
            </a:r>
          </a:p>
        </p:txBody>
      </p:sp>
      <p:sp>
        <p:nvSpPr>
          <p:cNvPr id="37" name="Text Box 25">
            <a:extLst>
              <a:ext uri="{FF2B5EF4-FFF2-40B4-BE49-F238E27FC236}">
                <a16:creationId xmlns:a16="http://schemas.microsoft.com/office/drawing/2014/main" id="{CB2D2523-3719-4ED8-8F85-0CC5AF1344BE}"/>
              </a:ext>
            </a:extLst>
          </p:cNvPr>
          <p:cNvSpPr txBox="1">
            <a:spLocks noChangeArrowheads="1"/>
          </p:cNvSpPr>
          <p:nvPr/>
        </p:nvSpPr>
        <p:spPr bwMode="auto">
          <a:xfrm>
            <a:off x="5179980" y="4469368"/>
            <a:ext cx="120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forward</a:t>
            </a:r>
          </a:p>
        </p:txBody>
      </p:sp>
    </p:spTree>
    <p:extLst>
      <p:ext uri="{BB962C8B-B14F-4D97-AF65-F5344CB8AC3E}">
        <p14:creationId xmlns:p14="http://schemas.microsoft.com/office/powerpoint/2010/main" val="1969725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E79D0-C2A8-4A68-98F3-2C137D4CC318}"/>
              </a:ext>
            </a:extLst>
          </p:cNvPr>
          <p:cNvSpPr>
            <a:spLocks noGrp="1"/>
          </p:cNvSpPr>
          <p:nvPr>
            <p:ph type="title"/>
          </p:nvPr>
        </p:nvSpPr>
        <p:spPr/>
        <p:txBody>
          <a:bodyPr/>
          <a:lstStyle/>
          <a:p>
            <a:r>
              <a:rPr lang="zh-CN" altLang="en-US" dirty="0"/>
              <a:t>链表的改造</a:t>
            </a:r>
            <a:r>
              <a:rPr lang="en-US" altLang="zh-CN" dirty="0"/>
              <a:t>——</a:t>
            </a:r>
            <a:r>
              <a:rPr lang="zh-CN" altLang="en-US" dirty="0"/>
              <a:t>循环链表</a:t>
            </a:r>
          </a:p>
        </p:txBody>
      </p:sp>
      <p:sp>
        <p:nvSpPr>
          <p:cNvPr id="3" name="文本占位符 2">
            <a:extLst>
              <a:ext uri="{FF2B5EF4-FFF2-40B4-BE49-F238E27FC236}">
                <a16:creationId xmlns:a16="http://schemas.microsoft.com/office/drawing/2014/main" id="{228374C4-A11D-4714-A6AF-AD2598AB6309}"/>
              </a:ext>
            </a:extLst>
          </p:cNvPr>
          <p:cNvSpPr>
            <a:spLocks noGrp="1"/>
          </p:cNvSpPr>
          <p:nvPr>
            <p:ph type="body" sz="quarter" idx="10"/>
          </p:nvPr>
        </p:nvSpPr>
        <p:spPr/>
        <p:txBody>
          <a:bodyPr/>
          <a:lstStyle/>
          <a:p>
            <a:r>
              <a:rPr lang="zh-CN" altLang="en-US" dirty="0"/>
              <a:t>将链表尾的指针指回链表开始</a:t>
            </a:r>
            <a:endParaRPr lang="en-US" altLang="zh-CN" dirty="0"/>
          </a:p>
          <a:p>
            <a:endParaRPr lang="en-US" altLang="zh-CN" dirty="0"/>
          </a:p>
          <a:p>
            <a:endParaRPr lang="en-US" altLang="zh-CN" dirty="0"/>
          </a:p>
          <a:p>
            <a:endParaRPr lang="en-US" altLang="zh-CN" dirty="0"/>
          </a:p>
          <a:p>
            <a:endParaRPr lang="en-US" altLang="zh-CN" dirty="0"/>
          </a:p>
          <a:p>
            <a:r>
              <a:rPr lang="zh-CN" altLang="en-US" dirty="0"/>
              <a:t>优点：适用于处理需要循环访问的场景</a:t>
            </a:r>
            <a:endParaRPr lang="en-US" altLang="zh-CN" dirty="0"/>
          </a:p>
          <a:p>
            <a:endParaRPr lang="zh-CN" altLang="en-US" dirty="0"/>
          </a:p>
        </p:txBody>
      </p:sp>
      <p:grpSp>
        <p:nvGrpSpPr>
          <p:cNvPr id="4" name="组合 3">
            <a:extLst>
              <a:ext uri="{FF2B5EF4-FFF2-40B4-BE49-F238E27FC236}">
                <a16:creationId xmlns:a16="http://schemas.microsoft.com/office/drawing/2014/main" id="{087C8DD1-539D-4A0C-9E52-E814C4CE3E1F}"/>
              </a:ext>
            </a:extLst>
          </p:cNvPr>
          <p:cNvGrpSpPr/>
          <p:nvPr/>
        </p:nvGrpSpPr>
        <p:grpSpPr>
          <a:xfrm>
            <a:off x="1700917" y="1667920"/>
            <a:ext cx="7778285" cy="907533"/>
            <a:chOff x="1775059" y="2723450"/>
            <a:chExt cx="7778285" cy="907533"/>
          </a:xfrm>
        </p:grpSpPr>
        <p:grpSp>
          <p:nvGrpSpPr>
            <p:cNvPr id="5" name="组合 4">
              <a:extLst>
                <a:ext uri="{FF2B5EF4-FFF2-40B4-BE49-F238E27FC236}">
                  <a16:creationId xmlns:a16="http://schemas.microsoft.com/office/drawing/2014/main" id="{AE18A7A1-A75D-4C8D-9CB3-51C2144F3C31}"/>
                </a:ext>
              </a:extLst>
            </p:cNvPr>
            <p:cNvGrpSpPr/>
            <p:nvPr/>
          </p:nvGrpSpPr>
          <p:grpSpPr>
            <a:xfrm>
              <a:off x="2833183" y="3248818"/>
              <a:ext cx="900001" cy="360363"/>
              <a:chOff x="8407660" y="2494472"/>
              <a:chExt cx="900001" cy="360363"/>
            </a:xfrm>
          </p:grpSpPr>
          <p:sp>
            <p:nvSpPr>
              <p:cNvPr id="23" name="Rectangle 14">
                <a:extLst>
                  <a:ext uri="{FF2B5EF4-FFF2-40B4-BE49-F238E27FC236}">
                    <a16:creationId xmlns:a16="http://schemas.microsoft.com/office/drawing/2014/main" id="{238CD99A-C15C-4F4E-B687-48AA4F2CC702}"/>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24" name="Rectangle 15">
                <a:extLst>
                  <a:ext uri="{FF2B5EF4-FFF2-40B4-BE49-F238E27FC236}">
                    <a16:creationId xmlns:a16="http://schemas.microsoft.com/office/drawing/2014/main" id="{6AC94833-3B6D-47B8-984A-BE7F265D8870}"/>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6" name="组合 5">
              <a:extLst>
                <a:ext uri="{FF2B5EF4-FFF2-40B4-BE49-F238E27FC236}">
                  <a16:creationId xmlns:a16="http://schemas.microsoft.com/office/drawing/2014/main" id="{CEB80D75-2CC3-4E98-9B02-21910973994C}"/>
                </a:ext>
              </a:extLst>
            </p:cNvPr>
            <p:cNvGrpSpPr/>
            <p:nvPr/>
          </p:nvGrpSpPr>
          <p:grpSpPr>
            <a:xfrm>
              <a:off x="7099630" y="3270620"/>
              <a:ext cx="900001" cy="360363"/>
              <a:chOff x="8407660" y="2494472"/>
              <a:chExt cx="900001" cy="360363"/>
            </a:xfrm>
          </p:grpSpPr>
          <p:sp>
            <p:nvSpPr>
              <p:cNvPr id="21" name="Rectangle 14">
                <a:extLst>
                  <a:ext uri="{FF2B5EF4-FFF2-40B4-BE49-F238E27FC236}">
                    <a16:creationId xmlns:a16="http://schemas.microsoft.com/office/drawing/2014/main" id="{F928EFD9-F8FD-425F-A150-ACB522C3D009}"/>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22" name="Rectangle 15">
                <a:extLst>
                  <a:ext uri="{FF2B5EF4-FFF2-40B4-BE49-F238E27FC236}">
                    <a16:creationId xmlns:a16="http://schemas.microsoft.com/office/drawing/2014/main" id="{F2ABF42D-0C6F-46F3-933F-5F39FDCF4B89}"/>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7" name="组合 6">
              <a:extLst>
                <a:ext uri="{FF2B5EF4-FFF2-40B4-BE49-F238E27FC236}">
                  <a16:creationId xmlns:a16="http://schemas.microsoft.com/office/drawing/2014/main" id="{FB4E536E-4257-42C6-9E2F-FED44795AB29}"/>
                </a:ext>
              </a:extLst>
            </p:cNvPr>
            <p:cNvGrpSpPr/>
            <p:nvPr/>
          </p:nvGrpSpPr>
          <p:grpSpPr>
            <a:xfrm>
              <a:off x="8653343" y="3270619"/>
              <a:ext cx="900001" cy="360363"/>
              <a:chOff x="8407660" y="2494472"/>
              <a:chExt cx="900001" cy="360363"/>
            </a:xfrm>
          </p:grpSpPr>
          <p:sp>
            <p:nvSpPr>
              <p:cNvPr id="19" name="Rectangle 14">
                <a:extLst>
                  <a:ext uri="{FF2B5EF4-FFF2-40B4-BE49-F238E27FC236}">
                    <a16:creationId xmlns:a16="http://schemas.microsoft.com/office/drawing/2014/main" id="{C822D44A-BF37-4660-92A6-3F603FF91B1F}"/>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20" name="Rectangle 15">
                <a:extLst>
                  <a:ext uri="{FF2B5EF4-FFF2-40B4-BE49-F238E27FC236}">
                    <a16:creationId xmlns:a16="http://schemas.microsoft.com/office/drawing/2014/main" id="{89E94F85-B23A-478B-83E2-6044ECF3F0D5}"/>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8" name="组合 7">
              <a:extLst>
                <a:ext uri="{FF2B5EF4-FFF2-40B4-BE49-F238E27FC236}">
                  <a16:creationId xmlns:a16="http://schemas.microsoft.com/office/drawing/2014/main" id="{B9C56624-7179-4ABA-85EB-936C24A1E8A8}"/>
                </a:ext>
              </a:extLst>
            </p:cNvPr>
            <p:cNvGrpSpPr/>
            <p:nvPr/>
          </p:nvGrpSpPr>
          <p:grpSpPr>
            <a:xfrm>
              <a:off x="4336470" y="3270620"/>
              <a:ext cx="900001" cy="360363"/>
              <a:chOff x="8407660" y="2494472"/>
              <a:chExt cx="900001" cy="360363"/>
            </a:xfrm>
          </p:grpSpPr>
          <p:sp>
            <p:nvSpPr>
              <p:cNvPr id="17" name="Rectangle 14">
                <a:extLst>
                  <a:ext uri="{FF2B5EF4-FFF2-40B4-BE49-F238E27FC236}">
                    <a16:creationId xmlns:a16="http://schemas.microsoft.com/office/drawing/2014/main" id="{E9DF78BB-65FF-44A1-BF60-7EFBEDE89A4B}"/>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8" name="Rectangle 15">
                <a:extLst>
                  <a:ext uri="{FF2B5EF4-FFF2-40B4-BE49-F238E27FC236}">
                    <a16:creationId xmlns:a16="http://schemas.microsoft.com/office/drawing/2014/main" id="{8C0AF844-CDE4-4F52-96FA-0A732E36EAD4}"/>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9" name="组合 8">
              <a:extLst>
                <a:ext uri="{FF2B5EF4-FFF2-40B4-BE49-F238E27FC236}">
                  <a16:creationId xmlns:a16="http://schemas.microsoft.com/office/drawing/2014/main" id="{995A09BF-6DFE-4FD5-8A3A-93CB62D27973}"/>
                </a:ext>
              </a:extLst>
            </p:cNvPr>
            <p:cNvGrpSpPr/>
            <p:nvPr/>
          </p:nvGrpSpPr>
          <p:grpSpPr>
            <a:xfrm>
              <a:off x="1775059" y="2723450"/>
              <a:ext cx="1072011" cy="532067"/>
              <a:chOff x="1028044" y="4181418"/>
              <a:chExt cx="1072011" cy="532067"/>
            </a:xfrm>
          </p:grpSpPr>
          <p:sp>
            <p:nvSpPr>
              <p:cNvPr id="15" name="Line 13">
                <a:extLst>
                  <a:ext uri="{FF2B5EF4-FFF2-40B4-BE49-F238E27FC236}">
                    <a16:creationId xmlns:a16="http://schemas.microsoft.com/office/drawing/2014/main" id="{9EB739FC-FF93-48C0-B03D-D810A17D60AF}"/>
                  </a:ext>
                </a:extLst>
              </p:cNvPr>
              <p:cNvSpPr>
                <a:spLocks noChangeShapeType="1"/>
              </p:cNvSpPr>
              <p:nvPr/>
            </p:nvSpPr>
            <p:spPr bwMode="auto">
              <a:xfrm>
                <a:off x="1730236" y="4398462"/>
                <a:ext cx="369819" cy="3150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6" name="Text Box 25">
                <a:extLst>
                  <a:ext uri="{FF2B5EF4-FFF2-40B4-BE49-F238E27FC236}">
                    <a16:creationId xmlns:a16="http://schemas.microsoft.com/office/drawing/2014/main" id="{E9DAB231-5501-45BF-8606-13CA43714088}"/>
                  </a:ext>
                </a:extLst>
              </p:cNvPr>
              <p:cNvSpPr txBox="1">
                <a:spLocks noChangeArrowheads="1"/>
              </p:cNvSpPr>
              <p:nvPr/>
            </p:nvSpPr>
            <p:spPr bwMode="auto">
              <a:xfrm>
                <a:off x="1028044" y="4181418"/>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grpSp>
        <p:sp>
          <p:nvSpPr>
            <p:cNvPr id="10" name="Line 13">
              <a:extLst>
                <a:ext uri="{FF2B5EF4-FFF2-40B4-BE49-F238E27FC236}">
                  <a16:creationId xmlns:a16="http://schemas.microsoft.com/office/drawing/2014/main" id="{ABD276C8-CACC-464E-A940-5DE6AE9C6CD2}"/>
                </a:ext>
              </a:extLst>
            </p:cNvPr>
            <p:cNvSpPr>
              <a:spLocks noChangeShapeType="1"/>
            </p:cNvSpPr>
            <p:nvPr/>
          </p:nvSpPr>
          <p:spPr bwMode="auto">
            <a:xfrm flipV="1">
              <a:off x="3508183" y="3453221"/>
              <a:ext cx="82828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1" name="Line 13">
              <a:extLst>
                <a:ext uri="{FF2B5EF4-FFF2-40B4-BE49-F238E27FC236}">
                  <a16:creationId xmlns:a16="http://schemas.microsoft.com/office/drawing/2014/main" id="{78B63100-2D4C-4D22-B0F7-E7DB4596F106}"/>
                </a:ext>
              </a:extLst>
            </p:cNvPr>
            <p:cNvSpPr>
              <a:spLocks noChangeShapeType="1"/>
            </p:cNvSpPr>
            <p:nvPr/>
          </p:nvSpPr>
          <p:spPr bwMode="auto">
            <a:xfrm flipV="1">
              <a:off x="5011471" y="3450800"/>
              <a:ext cx="573783" cy="0"/>
            </a:xfrm>
            <a:prstGeom prst="line">
              <a:avLst/>
            </a:prstGeom>
            <a:noFill/>
            <a:ln w="9525">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2" name="Line 13">
              <a:extLst>
                <a:ext uri="{FF2B5EF4-FFF2-40B4-BE49-F238E27FC236}">
                  <a16:creationId xmlns:a16="http://schemas.microsoft.com/office/drawing/2014/main" id="{E181D9D7-99B1-45A1-8DEB-CFC92DE65C4C}"/>
                </a:ext>
              </a:extLst>
            </p:cNvPr>
            <p:cNvSpPr>
              <a:spLocks noChangeShapeType="1"/>
            </p:cNvSpPr>
            <p:nvPr/>
          </p:nvSpPr>
          <p:spPr bwMode="auto">
            <a:xfrm flipV="1">
              <a:off x="7825057" y="3450800"/>
              <a:ext cx="82828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3" name="Line 13">
              <a:extLst>
                <a:ext uri="{FF2B5EF4-FFF2-40B4-BE49-F238E27FC236}">
                  <a16:creationId xmlns:a16="http://schemas.microsoft.com/office/drawing/2014/main" id="{9C1F667A-BDA6-42DB-9FFE-2B37F2DDDBBC}"/>
                </a:ext>
              </a:extLst>
            </p:cNvPr>
            <p:cNvSpPr>
              <a:spLocks noChangeShapeType="1"/>
            </p:cNvSpPr>
            <p:nvPr/>
          </p:nvSpPr>
          <p:spPr bwMode="auto">
            <a:xfrm flipV="1">
              <a:off x="6573794" y="3450800"/>
              <a:ext cx="5258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4" name="Line 13">
              <a:extLst>
                <a:ext uri="{FF2B5EF4-FFF2-40B4-BE49-F238E27FC236}">
                  <a16:creationId xmlns:a16="http://schemas.microsoft.com/office/drawing/2014/main" id="{587F8EC4-87DF-4A43-BBD3-A6F38C706A0C}"/>
                </a:ext>
              </a:extLst>
            </p:cNvPr>
            <p:cNvSpPr>
              <a:spLocks noChangeShapeType="1"/>
            </p:cNvSpPr>
            <p:nvPr/>
          </p:nvSpPr>
          <p:spPr bwMode="auto">
            <a:xfrm flipV="1">
              <a:off x="5629309" y="3450800"/>
              <a:ext cx="944485" cy="0"/>
            </a:xfrm>
            <a:prstGeom prst="line">
              <a:avLst/>
            </a:prstGeom>
            <a:noFill/>
            <a:ln w="9525">
              <a:solidFill>
                <a:schemeClr val="tx1"/>
              </a:solidFill>
              <a:prstDash val="dash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sp>
        <p:nvSpPr>
          <p:cNvPr id="25" name="任意多边形: 形状 24">
            <a:extLst>
              <a:ext uri="{FF2B5EF4-FFF2-40B4-BE49-F238E27FC236}">
                <a16:creationId xmlns:a16="http://schemas.microsoft.com/office/drawing/2014/main" id="{49A949A1-49AA-456E-BA0E-A301FF5E2587}"/>
              </a:ext>
            </a:extLst>
          </p:cNvPr>
          <p:cNvSpPr/>
          <p:nvPr/>
        </p:nvSpPr>
        <p:spPr>
          <a:xfrm>
            <a:off x="2273676" y="2381217"/>
            <a:ext cx="7740340" cy="832150"/>
          </a:xfrm>
          <a:custGeom>
            <a:avLst/>
            <a:gdLst>
              <a:gd name="connsiteX0" fmla="*/ 7905205 w 9006742"/>
              <a:gd name="connsiteY0" fmla="*/ 0 h 873499"/>
              <a:gd name="connsiteX1" fmla="*/ 8399475 w 9006742"/>
              <a:gd name="connsiteY1" fmla="*/ 749643 h 873499"/>
              <a:gd name="connsiteX2" fmla="*/ 581767 w 9006742"/>
              <a:gd name="connsiteY2" fmla="*/ 799070 h 873499"/>
              <a:gd name="connsiteX3" fmla="*/ 1174891 w 9006742"/>
              <a:gd name="connsiteY3" fmla="*/ 8238 h 873499"/>
              <a:gd name="connsiteX0" fmla="*/ 7905205 w 8927069"/>
              <a:gd name="connsiteY0" fmla="*/ 0 h 873499"/>
              <a:gd name="connsiteX1" fmla="*/ 8399475 w 8927069"/>
              <a:gd name="connsiteY1" fmla="*/ 749643 h 873499"/>
              <a:gd name="connsiteX2" fmla="*/ 581767 w 8927069"/>
              <a:gd name="connsiteY2" fmla="*/ 799070 h 873499"/>
              <a:gd name="connsiteX3" fmla="*/ 1174891 w 8927069"/>
              <a:gd name="connsiteY3" fmla="*/ 8238 h 873499"/>
              <a:gd name="connsiteX0" fmla="*/ 7905205 w 8467625"/>
              <a:gd name="connsiteY0" fmla="*/ 0 h 860173"/>
              <a:gd name="connsiteX1" fmla="*/ 7723972 w 8467625"/>
              <a:gd name="connsiteY1" fmla="*/ 708454 h 860173"/>
              <a:gd name="connsiteX2" fmla="*/ 581767 w 8467625"/>
              <a:gd name="connsiteY2" fmla="*/ 799070 h 860173"/>
              <a:gd name="connsiteX3" fmla="*/ 1174891 w 8467625"/>
              <a:gd name="connsiteY3" fmla="*/ 8238 h 860173"/>
              <a:gd name="connsiteX0" fmla="*/ 7868091 w 8430511"/>
              <a:gd name="connsiteY0" fmla="*/ 0 h 860173"/>
              <a:gd name="connsiteX1" fmla="*/ 7686858 w 8430511"/>
              <a:gd name="connsiteY1" fmla="*/ 708454 h 860173"/>
              <a:gd name="connsiteX2" fmla="*/ 544653 w 8430511"/>
              <a:gd name="connsiteY2" fmla="*/ 799070 h 860173"/>
              <a:gd name="connsiteX3" fmla="*/ 1137777 w 8430511"/>
              <a:gd name="connsiteY3" fmla="*/ 8238 h 860173"/>
              <a:gd name="connsiteX0" fmla="*/ 7866320 w 8428740"/>
              <a:gd name="connsiteY0" fmla="*/ 0 h 860173"/>
              <a:gd name="connsiteX1" fmla="*/ 7685087 w 8428740"/>
              <a:gd name="connsiteY1" fmla="*/ 708454 h 860173"/>
              <a:gd name="connsiteX2" fmla="*/ 542882 w 8428740"/>
              <a:gd name="connsiteY2" fmla="*/ 799070 h 860173"/>
              <a:gd name="connsiteX3" fmla="*/ 1136006 w 8428740"/>
              <a:gd name="connsiteY3" fmla="*/ 8238 h 860173"/>
              <a:gd name="connsiteX0" fmla="*/ 7253860 w 7748924"/>
              <a:gd name="connsiteY0" fmla="*/ 0 h 879451"/>
              <a:gd name="connsiteX1" fmla="*/ 7072627 w 7748924"/>
              <a:gd name="connsiteY1" fmla="*/ 708454 h 879451"/>
              <a:gd name="connsiteX2" fmla="*/ 935438 w 7748924"/>
              <a:gd name="connsiteY2" fmla="*/ 823784 h 879451"/>
              <a:gd name="connsiteX3" fmla="*/ 523546 w 7748924"/>
              <a:gd name="connsiteY3" fmla="*/ 8238 h 879451"/>
              <a:gd name="connsiteX0" fmla="*/ 7216312 w 7705411"/>
              <a:gd name="connsiteY0" fmla="*/ 0 h 841853"/>
              <a:gd name="connsiteX1" fmla="*/ 7035079 w 7705411"/>
              <a:gd name="connsiteY1" fmla="*/ 708454 h 841853"/>
              <a:gd name="connsiteX2" fmla="*/ 988506 w 7705411"/>
              <a:gd name="connsiteY2" fmla="*/ 774357 h 841853"/>
              <a:gd name="connsiteX3" fmla="*/ 485998 w 7705411"/>
              <a:gd name="connsiteY3" fmla="*/ 8238 h 841853"/>
              <a:gd name="connsiteX0" fmla="*/ 6977415 w 7591054"/>
              <a:gd name="connsiteY0" fmla="*/ 41189 h 831430"/>
              <a:gd name="connsiteX1" fmla="*/ 7035079 w 7591054"/>
              <a:gd name="connsiteY1" fmla="*/ 700216 h 831430"/>
              <a:gd name="connsiteX2" fmla="*/ 988506 w 7591054"/>
              <a:gd name="connsiteY2" fmla="*/ 766119 h 831430"/>
              <a:gd name="connsiteX3" fmla="*/ 485998 w 7591054"/>
              <a:gd name="connsiteY3" fmla="*/ 0 h 831430"/>
              <a:gd name="connsiteX0" fmla="*/ 6977415 w 7737383"/>
              <a:gd name="connsiteY0" fmla="*/ 41189 h 831430"/>
              <a:gd name="connsiteX1" fmla="*/ 7035079 w 7737383"/>
              <a:gd name="connsiteY1" fmla="*/ 700216 h 831430"/>
              <a:gd name="connsiteX2" fmla="*/ 988506 w 7737383"/>
              <a:gd name="connsiteY2" fmla="*/ 766119 h 831430"/>
              <a:gd name="connsiteX3" fmla="*/ 485998 w 7737383"/>
              <a:gd name="connsiteY3" fmla="*/ 0 h 831430"/>
              <a:gd name="connsiteX0" fmla="*/ 6977415 w 7737383"/>
              <a:gd name="connsiteY0" fmla="*/ 24713 h 832150"/>
              <a:gd name="connsiteX1" fmla="*/ 7035079 w 7737383"/>
              <a:gd name="connsiteY1" fmla="*/ 700216 h 832150"/>
              <a:gd name="connsiteX2" fmla="*/ 988506 w 7737383"/>
              <a:gd name="connsiteY2" fmla="*/ 766119 h 832150"/>
              <a:gd name="connsiteX3" fmla="*/ 485998 w 7737383"/>
              <a:gd name="connsiteY3" fmla="*/ 0 h 832150"/>
              <a:gd name="connsiteX0" fmla="*/ 6977415 w 7740340"/>
              <a:gd name="connsiteY0" fmla="*/ 24713 h 832150"/>
              <a:gd name="connsiteX1" fmla="*/ 7035079 w 7740340"/>
              <a:gd name="connsiteY1" fmla="*/ 700216 h 832150"/>
              <a:gd name="connsiteX2" fmla="*/ 988506 w 7740340"/>
              <a:gd name="connsiteY2" fmla="*/ 766119 h 832150"/>
              <a:gd name="connsiteX3" fmla="*/ 485998 w 7740340"/>
              <a:gd name="connsiteY3" fmla="*/ 0 h 832150"/>
            </a:gdLst>
            <a:ahLst/>
            <a:cxnLst>
              <a:cxn ang="0">
                <a:pos x="connsiteX0" y="connsiteY0"/>
              </a:cxn>
              <a:cxn ang="0">
                <a:pos x="connsiteX1" y="connsiteY1"/>
              </a:cxn>
              <a:cxn ang="0">
                <a:pos x="connsiteX2" y="connsiteY2"/>
              </a:cxn>
              <a:cxn ang="0">
                <a:pos x="connsiteX3" y="connsiteY3"/>
              </a:cxn>
            </a:cxnLst>
            <a:rect l="l" t="t" r="r" b="b"/>
            <a:pathLst>
              <a:path w="7740340" h="832150">
                <a:moveTo>
                  <a:pt x="6977415" y="24713"/>
                </a:moveTo>
                <a:cubicBezTo>
                  <a:pt x="7933690" y="102285"/>
                  <a:pt x="8033231" y="576648"/>
                  <a:pt x="7035079" y="700216"/>
                </a:cubicBezTo>
                <a:cubicBezTo>
                  <a:pt x="6036927" y="823784"/>
                  <a:pt x="2192603" y="889686"/>
                  <a:pt x="988506" y="766119"/>
                </a:cubicBezTo>
                <a:cubicBezTo>
                  <a:pt x="-215591" y="642552"/>
                  <a:pt x="-239619" y="12357"/>
                  <a:pt x="485998" y="0"/>
                </a:cubicBezTo>
              </a:path>
            </a:pathLst>
          </a:custGeom>
          <a:noFill/>
          <a:ln w="952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8762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6E507-9654-4611-9C77-295180D712FF}"/>
              </a:ext>
            </a:extLst>
          </p:cNvPr>
          <p:cNvSpPr>
            <a:spLocks noGrp="1"/>
          </p:cNvSpPr>
          <p:nvPr>
            <p:ph type="title"/>
          </p:nvPr>
        </p:nvSpPr>
        <p:spPr/>
        <p:txBody>
          <a:bodyPr/>
          <a:lstStyle/>
          <a:p>
            <a:r>
              <a:rPr lang="zh-CN" altLang="en-US" dirty="0"/>
              <a:t>链表的改造</a:t>
            </a:r>
            <a:r>
              <a:rPr lang="en-US" altLang="zh-CN" dirty="0"/>
              <a:t>——</a:t>
            </a:r>
            <a:r>
              <a:rPr lang="zh-CN" altLang="en-US" dirty="0"/>
              <a:t>循环链表</a:t>
            </a:r>
          </a:p>
        </p:txBody>
      </p:sp>
      <p:sp>
        <p:nvSpPr>
          <p:cNvPr id="3" name="文本占位符 2">
            <a:extLst>
              <a:ext uri="{FF2B5EF4-FFF2-40B4-BE49-F238E27FC236}">
                <a16:creationId xmlns:a16="http://schemas.microsoft.com/office/drawing/2014/main" id="{609F197E-7321-4FEC-8701-119700063122}"/>
              </a:ext>
            </a:extLst>
          </p:cNvPr>
          <p:cNvSpPr>
            <a:spLocks noGrp="1"/>
          </p:cNvSpPr>
          <p:nvPr>
            <p:ph type="body" sz="quarter" idx="10"/>
          </p:nvPr>
        </p:nvSpPr>
        <p:spPr/>
        <p:txBody>
          <a:bodyPr/>
          <a:lstStyle/>
          <a:p>
            <a:r>
              <a:rPr lang="zh-CN" altLang="en-US" sz="2400" dirty="0"/>
              <a:t>例，约瑟夫问题：有</a:t>
            </a:r>
            <a:r>
              <a:rPr lang="en-US" altLang="zh-CN" sz="2400" dirty="0"/>
              <a:t>n</a:t>
            </a:r>
            <a:r>
              <a:rPr lang="zh-CN" altLang="en-US" sz="2400" dirty="0"/>
              <a:t>个人，编号为</a:t>
            </a:r>
            <a:r>
              <a:rPr lang="en-US" altLang="zh-CN" sz="2400" dirty="0"/>
              <a:t>1~n</a:t>
            </a:r>
            <a:r>
              <a:rPr lang="zh-CN" altLang="en-US" sz="2400" dirty="0"/>
              <a:t>，从第一个人开始从</a:t>
            </a:r>
            <a:r>
              <a:rPr lang="en-US" altLang="zh-CN" sz="2400" dirty="0"/>
              <a:t>1</a:t>
            </a:r>
            <a:r>
              <a:rPr lang="zh-CN" altLang="en-US" sz="2400" dirty="0"/>
              <a:t>到</a:t>
            </a:r>
            <a:r>
              <a:rPr lang="en-US" altLang="zh-CN" sz="2400" dirty="0"/>
              <a:t>m</a:t>
            </a:r>
            <a:r>
              <a:rPr lang="zh-CN" altLang="en-US" sz="2400" dirty="0"/>
              <a:t>报数，报到</a:t>
            </a:r>
            <a:r>
              <a:rPr lang="en-US" altLang="zh-CN" sz="2400" dirty="0"/>
              <a:t>m</a:t>
            </a:r>
            <a:r>
              <a:rPr lang="zh-CN" altLang="en-US" sz="2400" dirty="0"/>
              <a:t>的人出局，然后从第</a:t>
            </a:r>
            <a:r>
              <a:rPr lang="en-US" altLang="zh-CN" sz="2400" dirty="0"/>
              <a:t>m+1</a:t>
            </a:r>
            <a:r>
              <a:rPr lang="zh-CN" altLang="en-US" sz="2400" dirty="0"/>
              <a:t>个人开始，重复以上过程。问最后一个人的编号。</a:t>
            </a:r>
            <a:endParaRPr lang="en-US" altLang="zh-CN" sz="2400" dirty="0"/>
          </a:p>
          <a:p>
            <a:endParaRPr lang="zh-CN" altLang="en-US" dirty="0"/>
          </a:p>
        </p:txBody>
      </p:sp>
      <p:grpSp>
        <p:nvGrpSpPr>
          <p:cNvPr id="4" name="组合 3">
            <a:extLst>
              <a:ext uri="{FF2B5EF4-FFF2-40B4-BE49-F238E27FC236}">
                <a16:creationId xmlns:a16="http://schemas.microsoft.com/office/drawing/2014/main" id="{5B7A8B42-31D4-49A3-A760-989E00E9EE56}"/>
              </a:ext>
            </a:extLst>
          </p:cNvPr>
          <p:cNvGrpSpPr/>
          <p:nvPr/>
        </p:nvGrpSpPr>
        <p:grpSpPr>
          <a:xfrm>
            <a:off x="1509326" y="1863162"/>
            <a:ext cx="8800047" cy="471075"/>
            <a:chOff x="483384" y="2445782"/>
            <a:chExt cx="8800047" cy="471075"/>
          </a:xfrm>
        </p:grpSpPr>
        <p:grpSp>
          <p:nvGrpSpPr>
            <p:cNvPr id="5" name="组合 4">
              <a:extLst>
                <a:ext uri="{FF2B5EF4-FFF2-40B4-BE49-F238E27FC236}">
                  <a16:creationId xmlns:a16="http://schemas.microsoft.com/office/drawing/2014/main" id="{419A8AEF-BC60-4242-BA41-649C41D943BC}"/>
                </a:ext>
              </a:extLst>
            </p:cNvPr>
            <p:cNvGrpSpPr/>
            <p:nvPr/>
          </p:nvGrpSpPr>
          <p:grpSpPr>
            <a:xfrm>
              <a:off x="2563270" y="2534692"/>
              <a:ext cx="900001" cy="360363"/>
              <a:chOff x="8407660" y="2494472"/>
              <a:chExt cx="900001" cy="360363"/>
            </a:xfrm>
          </p:grpSpPr>
          <p:sp>
            <p:nvSpPr>
              <p:cNvPr id="25" name="Rectangle 14">
                <a:extLst>
                  <a:ext uri="{FF2B5EF4-FFF2-40B4-BE49-F238E27FC236}">
                    <a16:creationId xmlns:a16="http://schemas.microsoft.com/office/drawing/2014/main" id="{F763A66A-D206-4746-A397-BCDDC7B8BF6C}"/>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2000" dirty="0">
                    <a:latin typeface="Times New Roman" panose="02020603050405020304" pitchFamily="18" charset="0"/>
                    <a:cs typeface="Times New Roman" panose="02020603050405020304" pitchFamily="18" charset="0"/>
                  </a:rPr>
                  <a:t>1</a:t>
                </a:r>
              </a:p>
            </p:txBody>
          </p:sp>
          <p:sp>
            <p:nvSpPr>
              <p:cNvPr id="26" name="Rectangle 15">
                <a:extLst>
                  <a:ext uri="{FF2B5EF4-FFF2-40B4-BE49-F238E27FC236}">
                    <a16:creationId xmlns:a16="http://schemas.microsoft.com/office/drawing/2014/main" id="{EBD8BEE8-E9D2-4245-BA2E-B07DC9A884BB}"/>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6" name="组合 5">
              <a:extLst>
                <a:ext uri="{FF2B5EF4-FFF2-40B4-BE49-F238E27FC236}">
                  <a16:creationId xmlns:a16="http://schemas.microsoft.com/office/drawing/2014/main" id="{40ED04AA-6F56-4644-BC25-6F59D3B5C107}"/>
                </a:ext>
              </a:extLst>
            </p:cNvPr>
            <p:cNvGrpSpPr/>
            <p:nvPr/>
          </p:nvGrpSpPr>
          <p:grpSpPr>
            <a:xfrm>
              <a:off x="6829717" y="2556494"/>
              <a:ext cx="900001" cy="360363"/>
              <a:chOff x="8407660" y="2494472"/>
              <a:chExt cx="900001" cy="360363"/>
            </a:xfrm>
          </p:grpSpPr>
          <p:sp>
            <p:nvSpPr>
              <p:cNvPr id="23" name="Rectangle 14">
                <a:extLst>
                  <a:ext uri="{FF2B5EF4-FFF2-40B4-BE49-F238E27FC236}">
                    <a16:creationId xmlns:a16="http://schemas.microsoft.com/office/drawing/2014/main" id="{CD8A6F5F-FBD9-4BED-B727-5087B120942B}"/>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2000" dirty="0">
                    <a:latin typeface="Times New Roman" panose="02020603050405020304" pitchFamily="18" charset="0"/>
                    <a:cs typeface="Times New Roman" panose="02020603050405020304" pitchFamily="18" charset="0"/>
                  </a:rPr>
                  <a:t>n-1</a:t>
                </a:r>
              </a:p>
            </p:txBody>
          </p:sp>
          <p:sp>
            <p:nvSpPr>
              <p:cNvPr id="24" name="Rectangle 15">
                <a:extLst>
                  <a:ext uri="{FF2B5EF4-FFF2-40B4-BE49-F238E27FC236}">
                    <a16:creationId xmlns:a16="http://schemas.microsoft.com/office/drawing/2014/main" id="{647AE3C4-956A-46B4-8E91-241B936222AB}"/>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7" name="组合 6">
              <a:extLst>
                <a:ext uri="{FF2B5EF4-FFF2-40B4-BE49-F238E27FC236}">
                  <a16:creationId xmlns:a16="http://schemas.microsoft.com/office/drawing/2014/main" id="{15EB49D3-CB9C-4D90-8A46-2F05795B74A7}"/>
                </a:ext>
              </a:extLst>
            </p:cNvPr>
            <p:cNvGrpSpPr/>
            <p:nvPr/>
          </p:nvGrpSpPr>
          <p:grpSpPr>
            <a:xfrm>
              <a:off x="8383430" y="2556493"/>
              <a:ext cx="900001" cy="360363"/>
              <a:chOff x="8407660" y="2494472"/>
              <a:chExt cx="900001" cy="360363"/>
            </a:xfrm>
          </p:grpSpPr>
          <p:sp>
            <p:nvSpPr>
              <p:cNvPr id="21" name="Rectangle 14">
                <a:extLst>
                  <a:ext uri="{FF2B5EF4-FFF2-40B4-BE49-F238E27FC236}">
                    <a16:creationId xmlns:a16="http://schemas.microsoft.com/office/drawing/2014/main" id="{26CB1D58-A5BD-471C-AEE7-606BCD4058DD}"/>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2000" dirty="0">
                    <a:latin typeface="Times New Roman" panose="02020603050405020304" pitchFamily="18" charset="0"/>
                    <a:cs typeface="Times New Roman" panose="02020603050405020304" pitchFamily="18" charset="0"/>
                  </a:rPr>
                  <a:t>n</a:t>
                </a:r>
              </a:p>
            </p:txBody>
          </p:sp>
          <p:sp>
            <p:nvSpPr>
              <p:cNvPr id="22" name="Rectangle 15">
                <a:extLst>
                  <a:ext uri="{FF2B5EF4-FFF2-40B4-BE49-F238E27FC236}">
                    <a16:creationId xmlns:a16="http://schemas.microsoft.com/office/drawing/2014/main" id="{B65ACE8A-CA5A-4CA8-A7BA-40CEE78AE301}"/>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grpSp>
          <p:nvGrpSpPr>
            <p:cNvPr id="8" name="组合 7">
              <a:extLst>
                <a:ext uri="{FF2B5EF4-FFF2-40B4-BE49-F238E27FC236}">
                  <a16:creationId xmlns:a16="http://schemas.microsoft.com/office/drawing/2014/main" id="{FBE02F35-5FD0-4982-B0B9-88BC3CF37F20}"/>
                </a:ext>
              </a:extLst>
            </p:cNvPr>
            <p:cNvGrpSpPr/>
            <p:nvPr/>
          </p:nvGrpSpPr>
          <p:grpSpPr>
            <a:xfrm>
              <a:off x="4066557" y="2556494"/>
              <a:ext cx="900001" cy="360363"/>
              <a:chOff x="8407660" y="2494472"/>
              <a:chExt cx="900001" cy="360363"/>
            </a:xfrm>
          </p:grpSpPr>
          <p:sp>
            <p:nvSpPr>
              <p:cNvPr id="19" name="Rectangle 14">
                <a:extLst>
                  <a:ext uri="{FF2B5EF4-FFF2-40B4-BE49-F238E27FC236}">
                    <a16:creationId xmlns:a16="http://schemas.microsoft.com/office/drawing/2014/main" id="{B3576C6F-258D-4B01-9CEA-CA87E2894E94}"/>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altLang="zh-CN" sz="2000" dirty="0">
                    <a:latin typeface="Times New Roman" panose="02020603050405020304" pitchFamily="18" charset="0"/>
                    <a:cs typeface="Times New Roman" panose="02020603050405020304" pitchFamily="18" charset="0"/>
                  </a:rPr>
                  <a:t>2</a:t>
                </a:r>
              </a:p>
            </p:txBody>
          </p:sp>
          <p:sp>
            <p:nvSpPr>
              <p:cNvPr id="20" name="Rectangle 15">
                <a:extLst>
                  <a:ext uri="{FF2B5EF4-FFF2-40B4-BE49-F238E27FC236}">
                    <a16:creationId xmlns:a16="http://schemas.microsoft.com/office/drawing/2014/main" id="{E9E7F67D-A7F9-438C-AF29-0914AF64C7A9}"/>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9" name="Text Box 25">
              <a:extLst>
                <a:ext uri="{FF2B5EF4-FFF2-40B4-BE49-F238E27FC236}">
                  <a16:creationId xmlns:a16="http://schemas.microsoft.com/office/drawing/2014/main" id="{BE9E4034-B70A-4260-BDBF-CA10AA0F258A}"/>
                </a:ext>
              </a:extLst>
            </p:cNvPr>
            <p:cNvSpPr txBox="1">
              <a:spLocks noChangeArrowheads="1"/>
            </p:cNvSpPr>
            <p:nvPr/>
          </p:nvSpPr>
          <p:spPr bwMode="auto">
            <a:xfrm>
              <a:off x="483384" y="2445782"/>
              <a:ext cx="7749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a:latin typeface="Times New Roman" panose="02020603050405020304" pitchFamily="18" charset="0"/>
                  <a:cs typeface="Times New Roman" panose="02020603050405020304" pitchFamily="18" charset="0"/>
                </a:rPr>
                <a:t>head</a:t>
              </a:r>
            </a:p>
          </p:txBody>
        </p:sp>
        <p:sp>
          <p:nvSpPr>
            <p:cNvPr id="10" name="Line 13">
              <a:extLst>
                <a:ext uri="{FF2B5EF4-FFF2-40B4-BE49-F238E27FC236}">
                  <a16:creationId xmlns:a16="http://schemas.microsoft.com/office/drawing/2014/main" id="{4A047C44-13D2-41C3-A8AB-81A9913802B7}"/>
                </a:ext>
              </a:extLst>
            </p:cNvPr>
            <p:cNvSpPr>
              <a:spLocks noChangeShapeType="1"/>
            </p:cNvSpPr>
            <p:nvPr/>
          </p:nvSpPr>
          <p:spPr bwMode="auto">
            <a:xfrm flipV="1">
              <a:off x="3238270" y="2739095"/>
              <a:ext cx="82828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1" name="Line 13">
              <a:extLst>
                <a:ext uri="{FF2B5EF4-FFF2-40B4-BE49-F238E27FC236}">
                  <a16:creationId xmlns:a16="http://schemas.microsoft.com/office/drawing/2014/main" id="{87F96AC9-6186-4DC3-A976-439A6E3B4777}"/>
                </a:ext>
              </a:extLst>
            </p:cNvPr>
            <p:cNvSpPr>
              <a:spLocks noChangeShapeType="1"/>
            </p:cNvSpPr>
            <p:nvPr/>
          </p:nvSpPr>
          <p:spPr bwMode="auto">
            <a:xfrm flipV="1">
              <a:off x="4741558" y="2736674"/>
              <a:ext cx="573783" cy="0"/>
            </a:xfrm>
            <a:prstGeom prst="line">
              <a:avLst/>
            </a:prstGeom>
            <a:noFill/>
            <a:ln w="9525">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2" name="Line 13">
              <a:extLst>
                <a:ext uri="{FF2B5EF4-FFF2-40B4-BE49-F238E27FC236}">
                  <a16:creationId xmlns:a16="http://schemas.microsoft.com/office/drawing/2014/main" id="{B3FF2BD0-675A-4E06-BB21-6790CE396482}"/>
                </a:ext>
              </a:extLst>
            </p:cNvPr>
            <p:cNvSpPr>
              <a:spLocks noChangeShapeType="1"/>
            </p:cNvSpPr>
            <p:nvPr/>
          </p:nvSpPr>
          <p:spPr bwMode="auto">
            <a:xfrm flipV="1">
              <a:off x="7555144" y="2736674"/>
              <a:ext cx="82828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3" name="Line 13">
              <a:extLst>
                <a:ext uri="{FF2B5EF4-FFF2-40B4-BE49-F238E27FC236}">
                  <a16:creationId xmlns:a16="http://schemas.microsoft.com/office/drawing/2014/main" id="{A6D1F233-ED1E-4744-9831-F49A3C1E60AF}"/>
                </a:ext>
              </a:extLst>
            </p:cNvPr>
            <p:cNvSpPr>
              <a:spLocks noChangeShapeType="1"/>
            </p:cNvSpPr>
            <p:nvPr/>
          </p:nvSpPr>
          <p:spPr bwMode="auto">
            <a:xfrm flipV="1">
              <a:off x="6303881" y="2736674"/>
              <a:ext cx="5258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sp>
          <p:nvSpPr>
            <p:cNvPr id="14" name="Line 13">
              <a:extLst>
                <a:ext uri="{FF2B5EF4-FFF2-40B4-BE49-F238E27FC236}">
                  <a16:creationId xmlns:a16="http://schemas.microsoft.com/office/drawing/2014/main" id="{568DE1F5-0A70-4C0B-870F-B573369EF2B7}"/>
                </a:ext>
              </a:extLst>
            </p:cNvPr>
            <p:cNvSpPr>
              <a:spLocks noChangeShapeType="1"/>
            </p:cNvSpPr>
            <p:nvPr/>
          </p:nvSpPr>
          <p:spPr bwMode="auto">
            <a:xfrm flipV="1">
              <a:off x="5359396" y="2736674"/>
              <a:ext cx="944485" cy="0"/>
            </a:xfrm>
            <a:prstGeom prst="line">
              <a:avLst/>
            </a:prstGeom>
            <a:noFill/>
            <a:ln w="9525">
              <a:solidFill>
                <a:schemeClr val="tx1"/>
              </a:solidFill>
              <a:prstDash val="dashDot"/>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nvGrpSpPr>
            <p:cNvPr id="15" name="组合 14">
              <a:extLst>
                <a:ext uri="{FF2B5EF4-FFF2-40B4-BE49-F238E27FC236}">
                  <a16:creationId xmlns:a16="http://schemas.microsoft.com/office/drawing/2014/main" id="{884F9091-86CF-4E25-A721-02460AA9760F}"/>
                </a:ext>
              </a:extLst>
            </p:cNvPr>
            <p:cNvGrpSpPr/>
            <p:nvPr/>
          </p:nvGrpSpPr>
          <p:grpSpPr>
            <a:xfrm>
              <a:off x="1194837" y="2520861"/>
              <a:ext cx="900001" cy="360363"/>
              <a:chOff x="8407660" y="2494472"/>
              <a:chExt cx="900001" cy="360363"/>
            </a:xfrm>
          </p:grpSpPr>
          <p:sp>
            <p:nvSpPr>
              <p:cNvPr id="17" name="Rectangle 14">
                <a:extLst>
                  <a:ext uri="{FF2B5EF4-FFF2-40B4-BE49-F238E27FC236}">
                    <a16:creationId xmlns:a16="http://schemas.microsoft.com/office/drawing/2014/main" id="{52BC8D33-B450-4DA0-AC9E-C5E3B7CE7B65}"/>
                  </a:ext>
                </a:extLst>
              </p:cNvPr>
              <p:cNvSpPr>
                <a:spLocks noChangeArrowheads="1"/>
              </p:cNvSpPr>
              <p:nvPr/>
            </p:nvSpPr>
            <p:spPr bwMode="auto">
              <a:xfrm>
                <a:off x="8407660" y="2494472"/>
                <a:ext cx="450000" cy="360363"/>
              </a:xfrm>
              <a:prstGeom prst="rect">
                <a:avLst/>
              </a:prstGeom>
              <a:ln>
                <a:solidFill>
                  <a:schemeClr val="tx1"/>
                </a:solidFill>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sp>
            <p:nvSpPr>
              <p:cNvPr id="18" name="Rectangle 15">
                <a:extLst>
                  <a:ext uri="{FF2B5EF4-FFF2-40B4-BE49-F238E27FC236}">
                    <a16:creationId xmlns:a16="http://schemas.microsoft.com/office/drawing/2014/main" id="{002AEE15-C9AC-4328-8C3B-373968A71BCE}"/>
                  </a:ext>
                </a:extLst>
              </p:cNvPr>
              <p:cNvSpPr>
                <a:spLocks noChangeArrowheads="1"/>
              </p:cNvSpPr>
              <p:nvPr/>
            </p:nvSpPr>
            <p:spPr bwMode="auto">
              <a:xfrm>
                <a:off x="8857661" y="2494472"/>
                <a:ext cx="450000" cy="360363"/>
              </a:xfrm>
              <a:prstGeom prst="rect">
                <a:avLst/>
              </a:prstGeom>
              <a:ln>
                <a:solidFill>
                  <a:schemeClr val="tx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endParaRPr lang="en-US" altLang="zh-CN" sz="2000" dirty="0">
                  <a:latin typeface="Times New Roman" panose="02020603050405020304" pitchFamily="18" charset="0"/>
                  <a:cs typeface="Times New Roman" panose="02020603050405020304" pitchFamily="18" charset="0"/>
                </a:endParaRPr>
              </a:p>
            </p:txBody>
          </p:sp>
        </p:grpSp>
        <p:sp>
          <p:nvSpPr>
            <p:cNvPr id="16" name="Line 13">
              <a:extLst>
                <a:ext uri="{FF2B5EF4-FFF2-40B4-BE49-F238E27FC236}">
                  <a16:creationId xmlns:a16="http://schemas.microsoft.com/office/drawing/2014/main" id="{11806A81-7794-4AA9-A9CF-F5097202A12D}"/>
                </a:ext>
              </a:extLst>
            </p:cNvPr>
            <p:cNvSpPr>
              <a:spLocks noChangeShapeType="1"/>
            </p:cNvSpPr>
            <p:nvPr/>
          </p:nvSpPr>
          <p:spPr bwMode="auto">
            <a:xfrm>
              <a:off x="1899370" y="2725960"/>
              <a:ext cx="66389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3200"/>
            </a:p>
          </p:txBody>
        </p:sp>
      </p:grpSp>
      <p:sp>
        <p:nvSpPr>
          <p:cNvPr id="27" name="任意多边形: 形状 26">
            <a:extLst>
              <a:ext uri="{FF2B5EF4-FFF2-40B4-BE49-F238E27FC236}">
                <a16:creationId xmlns:a16="http://schemas.microsoft.com/office/drawing/2014/main" id="{12FCEC6B-FFDD-478B-AA09-F2C7EAED3B8B}"/>
              </a:ext>
            </a:extLst>
          </p:cNvPr>
          <p:cNvSpPr/>
          <p:nvPr/>
        </p:nvSpPr>
        <p:spPr>
          <a:xfrm>
            <a:off x="3429976" y="2169962"/>
            <a:ext cx="7001875" cy="436930"/>
          </a:xfrm>
          <a:custGeom>
            <a:avLst/>
            <a:gdLst>
              <a:gd name="connsiteX0" fmla="*/ 7905205 w 9006742"/>
              <a:gd name="connsiteY0" fmla="*/ 0 h 873499"/>
              <a:gd name="connsiteX1" fmla="*/ 8399475 w 9006742"/>
              <a:gd name="connsiteY1" fmla="*/ 749643 h 873499"/>
              <a:gd name="connsiteX2" fmla="*/ 581767 w 9006742"/>
              <a:gd name="connsiteY2" fmla="*/ 799070 h 873499"/>
              <a:gd name="connsiteX3" fmla="*/ 1174891 w 9006742"/>
              <a:gd name="connsiteY3" fmla="*/ 8238 h 873499"/>
              <a:gd name="connsiteX0" fmla="*/ 7905205 w 8927069"/>
              <a:gd name="connsiteY0" fmla="*/ 0 h 873499"/>
              <a:gd name="connsiteX1" fmla="*/ 8399475 w 8927069"/>
              <a:gd name="connsiteY1" fmla="*/ 749643 h 873499"/>
              <a:gd name="connsiteX2" fmla="*/ 581767 w 8927069"/>
              <a:gd name="connsiteY2" fmla="*/ 799070 h 873499"/>
              <a:gd name="connsiteX3" fmla="*/ 1174891 w 8927069"/>
              <a:gd name="connsiteY3" fmla="*/ 8238 h 873499"/>
              <a:gd name="connsiteX0" fmla="*/ 7905205 w 8467625"/>
              <a:gd name="connsiteY0" fmla="*/ 0 h 860173"/>
              <a:gd name="connsiteX1" fmla="*/ 7723972 w 8467625"/>
              <a:gd name="connsiteY1" fmla="*/ 708454 h 860173"/>
              <a:gd name="connsiteX2" fmla="*/ 581767 w 8467625"/>
              <a:gd name="connsiteY2" fmla="*/ 799070 h 860173"/>
              <a:gd name="connsiteX3" fmla="*/ 1174891 w 8467625"/>
              <a:gd name="connsiteY3" fmla="*/ 8238 h 860173"/>
              <a:gd name="connsiteX0" fmla="*/ 7868091 w 8430511"/>
              <a:gd name="connsiteY0" fmla="*/ 0 h 860173"/>
              <a:gd name="connsiteX1" fmla="*/ 7686858 w 8430511"/>
              <a:gd name="connsiteY1" fmla="*/ 708454 h 860173"/>
              <a:gd name="connsiteX2" fmla="*/ 544653 w 8430511"/>
              <a:gd name="connsiteY2" fmla="*/ 799070 h 860173"/>
              <a:gd name="connsiteX3" fmla="*/ 1137777 w 8430511"/>
              <a:gd name="connsiteY3" fmla="*/ 8238 h 860173"/>
              <a:gd name="connsiteX0" fmla="*/ 7866320 w 8428740"/>
              <a:gd name="connsiteY0" fmla="*/ 0 h 860173"/>
              <a:gd name="connsiteX1" fmla="*/ 7685087 w 8428740"/>
              <a:gd name="connsiteY1" fmla="*/ 708454 h 860173"/>
              <a:gd name="connsiteX2" fmla="*/ 542882 w 8428740"/>
              <a:gd name="connsiteY2" fmla="*/ 799070 h 860173"/>
              <a:gd name="connsiteX3" fmla="*/ 1136006 w 8428740"/>
              <a:gd name="connsiteY3" fmla="*/ 8238 h 860173"/>
              <a:gd name="connsiteX0" fmla="*/ 7253860 w 7748924"/>
              <a:gd name="connsiteY0" fmla="*/ 0 h 879451"/>
              <a:gd name="connsiteX1" fmla="*/ 7072627 w 7748924"/>
              <a:gd name="connsiteY1" fmla="*/ 708454 h 879451"/>
              <a:gd name="connsiteX2" fmla="*/ 935438 w 7748924"/>
              <a:gd name="connsiteY2" fmla="*/ 823784 h 879451"/>
              <a:gd name="connsiteX3" fmla="*/ 523546 w 7748924"/>
              <a:gd name="connsiteY3" fmla="*/ 8238 h 879451"/>
              <a:gd name="connsiteX0" fmla="*/ 7216312 w 7705411"/>
              <a:gd name="connsiteY0" fmla="*/ 0 h 841853"/>
              <a:gd name="connsiteX1" fmla="*/ 7035079 w 7705411"/>
              <a:gd name="connsiteY1" fmla="*/ 708454 h 841853"/>
              <a:gd name="connsiteX2" fmla="*/ 988506 w 7705411"/>
              <a:gd name="connsiteY2" fmla="*/ 774357 h 841853"/>
              <a:gd name="connsiteX3" fmla="*/ 485998 w 7705411"/>
              <a:gd name="connsiteY3" fmla="*/ 8238 h 841853"/>
              <a:gd name="connsiteX0" fmla="*/ 6977415 w 7591054"/>
              <a:gd name="connsiteY0" fmla="*/ 41189 h 831430"/>
              <a:gd name="connsiteX1" fmla="*/ 7035079 w 7591054"/>
              <a:gd name="connsiteY1" fmla="*/ 700216 h 831430"/>
              <a:gd name="connsiteX2" fmla="*/ 988506 w 7591054"/>
              <a:gd name="connsiteY2" fmla="*/ 766119 h 831430"/>
              <a:gd name="connsiteX3" fmla="*/ 485998 w 7591054"/>
              <a:gd name="connsiteY3" fmla="*/ 0 h 831430"/>
              <a:gd name="connsiteX0" fmla="*/ 6977415 w 7737383"/>
              <a:gd name="connsiteY0" fmla="*/ 41189 h 831430"/>
              <a:gd name="connsiteX1" fmla="*/ 7035079 w 7737383"/>
              <a:gd name="connsiteY1" fmla="*/ 700216 h 831430"/>
              <a:gd name="connsiteX2" fmla="*/ 988506 w 7737383"/>
              <a:gd name="connsiteY2" fmla="*/ 766119 h 831430"/>
              <a:gd name="connsiteX3" fmla="*/ 485998 w 7737383"/>
              <a:gd name="connsiteY3" fmla="*/ 0 h 831430"/>
              <a:gd name="connsiteX0" fmla="*/ 6977415 w 7737383"/>
              <a:gd name="connsiteY0" fmla="*/ 24713 h 832150"/>
              <a:gd name="connsiteX1" fmla="*/ 7035079 w 7737383"/>
              <a:gd name="connsiteY1" fmla="*/ 700216 h 832150"/>
              <a:gd name="connsiteX2" fmla="*/ 988506 w 7737383"/>
              <a:gd name="connsiteY2" fmla="*/ 766119 h 832150"/>
              <a:gd name="connsiteX3" fmla="*/ 485998 w 7737383"/>
              <a:gd name="connsiteY3" fmla="*/ 0 h 832150"/>
              <a:gd name="connsiteX0" fmla="*/ 6977415 w 7740340"/>
              <a:gd name="connsiteY0" fmla="*/ 24713 h 832150"/>
              <a:gd name="connsiteX1" fmla="*/ 7035079 w 7740340"/>
              <a:gd name="connsiteY1" fmla="*/ 700216 h 832150"/>
              <a:gd name="connsiteX2" fmla="*/ 988506 w 7740340"/>
              <a:gd name="connsiteY2" fmla="*/ 766119 h 832150"/>
              <a:gd name="connsiteX3" fmla="*/ 485998 w 7740340"/>
              <a:gd name="connsiteY3" fmla="*/ 0 h 832150"/>
              <a:gd name="connsiteX0" fmla="*/ 6977415 w 7705939"/>
              <a:gd name="connsiteY0" fmla="*/ 24713 h 827701"/>
              <a:gd name="connsiteX1" fmla="*/ 6968587 w 7705939"/>
              <a:gd name="connsiteY1" fmla="*/ 685369 h 827701"/>
              <a:gd name="connsiteX2" fmla="*/ 988506 w 7705939"/>
              <a:gd name="connsiteY2" fmla="*/ 766119 h 827701"/>
              <a:gd name="connsiteX3" fmla="*/ 485998 w 7705939"/>
              <a:gd name="connsiteY3" fmla="*/ 0 h 827701"/>
              <a:gd name="connsiteX0" fmla="*/ 6977415 w 7530146"/>
              <a:gd name="connsiteY0" fmla="*/ 24713 h 879671"/>
              <a:gd name="connsiteX1" fmla="*/ 6968587 w 7530146"/>
              <a:gd name="connsiteY1" fmla="*/ 685369 h 879671"/>
              <a:gd name="connsiteX2" fmla="*/ 988506 w 7530146"/>
              <a:gd name="connsiteY2" fmla="*/ 766119 h 879671"/>
              <a:gd name="connsiteX3" fmla="*/ 485998 w 7530146"/>
              <a:gd name="connsiteY3" fmla="*/ 0 h 879671"/>
              <a:gd name="connsiteX0" fmla="*/ 6977415 w 7500177"/>
              <a:gd name="connsiteY0" fmla="*/ 24713 h 812854"/>
              <a:gd name="connsiteX1" fmla="*/ 6968587 w 7500177"/>
              <a:gd name="connsiteY1" fmla="*/ 685369 h 812854"/>
              <a:gd name="connsiteX2" fmla="*/ 988506 w 7500177"/>
              <a:gd name="connsiteY2" fmla="*/ 766119 h 812854"/>
              <a:gd name="connsiteX3" fmla="*/ 485998 w 7500177"/>
              <a:gd name="connsiteY3" fmla="*/ 0 h 812854"/>
              <a:gd name="connsiteX0" fmla="*/ 6815138 w 7337900"/>
              <a:gd name="connsiteY0" fmla="*/ 24713 h 812856"/>
              <a:gd name="connsiteX1" fmla="*/ 6806310 w 7337900"/>
              <a:gd name="connsiteY1" fmla="*/ 685369 h 812856"/>
              <a:gd name="connsiteX2" fmla="*/ 826229 w 7337900"/>
              <a:gd name="connsiteY2" fmla="*/ 766119 h 812856"/>
              <a:gd name="connsiteX3" fmla="*/ 323721 w 7337900"/>
              <a:gd name="connsiteY3" fmla="*/ 0 h 812856"/>
              <a:gd name="connsiteX0" fmla="*/ 6815138 w 7337900"/>
              <a:gd name="connsiteY0" fmla="*/ 24713 h 787565"/>
              <a:gd name="connsiteX1" fmla="*/ 6806310 w 7337900"/>
              <a:gd name="connsiteY1" fmla="*/ 685369 h 787565"/>
              <a:gd name="connsiteX2" fmla="*/ 826229 w 7337900"/>
              <a:gd name="connsiteY2" fmla="*/ 766119 h 787565"/>
              <a:gd name="connsiteX3" fmla="*/ 323721 w 7337900"/>
              <a:gd name="connsiteY3" fmla="*/ 0 h 787565"/>
              <a:gd name="connsiteX0" fmla="*/ 6789141 w 7311903"/>
              <a:gd name="connsiteY0" fmla="*/ 24713 h 787567"/>
              <a:gd name="connsiteX1" fmla="*/ 6780313 w 7311903"/>
              <a:gd name="connsiteY1" fmla="*/ 685369 h 787567"/>
              <a:gd name="connsiteX2" fmla="*/ 800232 w 7311903"/>
              <a:gd name="connsiteY2" fmla="*/ 766119 h 787567"/>
              <a:gd name="connsiteX3" fmla="*/ 297724 w 7311903"/>
              <a:gd name="connsiteY3" fmla="*/ 0 h 787567"/>
              <a:gd name="connsiteX0" fmla="*/ 6767219 w 7289981"/>
              <a:gd name="connsiteY0" fmla="*/ 24713 h 787565"/>
              <a:gd name="connsiteX1" fmla="*/ 6758391 w 7289981"/>
              <a:gd name="connsiteY1" fmla="*/ 685369 h 787565"/>
              <a:gd name="connsiteX2" fmla="*/ 778310 w 7289981"/>
              <a:gd name="connsiteY2" fmla="*/ 766119 h 787565"/>
              <a:gd name="connsiteX3" fmla="*/ 275802 w 7289981"/>
              <a:gd name="connsiteY3" fmla="*/ 0 h 787565"/>
              <a:gd name="connsiteX0" fmla="*/ 6665448 w 7188210"/>
              <a:gd name="connsiteY0" fmla="*/ 24713 h 787567"/>
              <a:gd name="connsiteX1" fmla="*/ 6656620 w 7188210"/>
              <a:gd name="connsiteY1" fmla="*/ 685369 h 787567"/>
              <a:gd name="connsiteX2" fmla="*/ 676539 w 7188210"/>
              <a:gd name="connsiteY2" fmla="*/ 766119 h 787567"/>
              <a:gd name="connsiteX3" fmla="*/ 174031 w 7188210"/>
              <a:gd name="connsiteY3" fmla="*/ 0 h 787567"/>
              <a:gd name="connsiteX0" fmla="*/ 6665448 w 7064611"/>
              <a:gd name="connsiteY0" fmla="*/ 24713 h 787565"/>
              <a:gd name="connsiteX1" fmla="*/ 6656620 w 7064611"/>
              <a:gd name="connsiteY1" fmla="*/ 685369 h 787565"/>
              <a:gd name="connsiteX2" fmla="*/ 676539 w 7064611"/>
              <a:gd name="connsiteY2" fmla="*/ 766119 h 787565"/>
              <a:gd name="connsiteX3" fmla="*/ 174031 w 7064611"/>
              <a:gd name="connsiteY3" fmla="*/ 0 h 787565"/>
            </a:gdLst>
            <a:ahLst/>
            <a:cxnLst>
              <a:cxn ang="0">
                <a:pos x="connsiteX0" y="connsiteY0"/>
              </a:cxn>
              <a:cxn ang="0">
                <a:pos x="connsiteX1" y="connsiteY1"/>
              </a:cxn>
              <a:cxn ang="0">
                <a:pos x="connsiteX2" y="connsiteY2"/>
              </a:cxn>
              <a:cxn ang="0">
                <a:pos x="connsiteX3" y="connsiteY3"/>
              </a:cxn>
            </a:cxnLst>
            <a:rect l="l" t="t" r="r" b="b"/>
            <a:pathLst>
              <a:path w="7064611" h="787565">
                <a:moveTo>
                  <a:pt x="6665448" y="24713"/>
                </a:moveTo>
                <a:cubicBezTo>
                  <a:pt x="7330815" y="102285"/>
                  <a:pt x="7048023" y="636045"/>
                  <a:pt x="6656620" y="685369"/>
                </a:cubicBezTo>
                <a:cubicBezTo>
                  <a:pt x="6265217" y="734693"/>
                  <a:pt x="1149211" y="830292"/>
                  <a:pt x="676539" y="766119"/>
                </a:cubicBezTo>
                <a:cubicBezTo>
                  <a:pt x="220490" y="687096"/>
                  <a:pt x="-268989" y="636000"/>
                  <a:pt x="174031" y="0"/>
                </a:cubicBezTo>
              </a:path>
            </a:pathLst>
          </a:custGeom>
          <a:noFill/>
          <a:ln w="952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卷形: 垂直 27">
            <a:extLst>
              <a:ext uri="{FF2B5EF4-FFF2-40B4-BE49-F238E27FC236}">
                <a16:creationId xmlns:a16="http://schemas.microsoft.com/office/drawing/2014/main" id="{5372EB04-2832-4A36-BA66-F7DE4D76EC0F}"/>
              </a:ext>
            </a:extLst>
          </p:cNvPr>
          <p:cNvSpPr/>
          <p:nvPr/>
        </p:nvSpPr>
        <p:spPr bwMode="auto">
          <a:xfrm>
            <a:off x="598820" y="2879912"/>
            <a:ext cx="4304808" cy="2210519"/>
          </a:xfrm>
          <a:prstGeom prst="verticalScroll">
            <a:avLst>
              <a:gd name="adj" fmla="val 589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271463" algn="l"/>
              </a:tabLst>
            </a:pPr>
            <a:r>
              <a:rPr lang="en-US" altLang="zh-CN"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stdlib.h</a:t>
            </a:r>
            <a:r>
              <a:rPr lang="en-US" altLang="zh-CN" sz="2000" dirty="0">
                <a:latin typeface="Times New Roman" panose="02020603050405020304" pitchFamily="18" charset="0"/>
                <a:cs typeface="Times New Roman" panose="02020603050405020304" pitchFamily="18" charset="0"/>
              </a:rPr>
              <a:t>&gt;</a:t>
            </a:r>
          </a:p>
          <a:p>
            <a:pPr marL="0" lvl="1">
              <a:tabLst>
                <a:tab pos="271463" algn="l"/>
              </a:tabLst>
            </a:pPr>
            <a:r>
              <a:rPr lang="en-US" altLang="zh-CN" sz="2000" dirty="0">
                <a:latin typeface="Times New Roman" panose="02020603050405020304" pitchFamily="18" charset="0"/>
                <a:cs typeface="Times New Roman" panose="02020603050405020304" pitchFamily="18" charset="0"/>
              </a:rPr>
              <a:t>#include &lt;</a:t>
            </a:r>
            <a:r>
              <a:rPr lang="en-US" altLang="zh-CN" sz="2000" dirty="0" err="1">
                <a:latin typeface="Times New Roman" panose="02020603050405020304" pitchFamily="18" charset="0"/>
                <a:cs typeface="Times New Roman" panose="02020603050405020304" pitchFamily="18" charset="0"/>
              </a:rPr>
              <a:t>stdio.h</a:t>
            </a:r>
            <a:r>
              <a:rPr lang="en-US" altLang="zh-CN" sz="2000" dirty="0">
                <a:latin typeface="Times New Roman" panose="02020603050405020304" pitchFamily="18" charset="0"/>
                <a:cs typeface="Times New Roman" panose="02020603050405020304" pitchFamily="18" charset="0"/>
              </a:rPr>
              <a:t>&gt;</a:t>
            </a:r>
          </a:p>
          <a:p>
            <a:pPr marL="0" lvl="1">
              <a:tabLst>
                <a:tab pos="271463" algn="l"/>
              </a:tabLst>
            </a:pPr>
            <a:r>
              <a:rPr lang="en-US" altLang="zh-CN" sz="2000" dirty="0">
                <a:latin typeface="Times New Roman" panose="02020603050405020304" pitchFamily="18" charset="0"/>
                <a:cs typeface="Times New Roman" panose="02020603050405020304" pitchFamily="18" charset="0"/>
              </a:rPr>
              <a:t>struct node {</a:t>
            </a:r>
          </a:p>
          <a:p>
            <a:pPr marL="0" lvl="1">
              <a:tabLst>
                <a:tab pos="271463" algn="l"/>
              </a:tabLst>
            </a:pPr>
            <a:r>
              <a:rPr lang="en-US" altLang="zh-CN" sz="2000" dirty="0">
                <a:latin typeface="Times New Roman" panose="02020603050405020304" pitchFamily="18" charset="0"/>
                <a:cs typeface="Times New Roman" panose="02020603050405020304" pitchFamily="18" charset="0"/>
              </a:rPr>
              <a:t>	int num;</a:t>
            </a:r>
          </a:p>
          <a:p>
            <a:pPr marL="0" lvl="1">
              <a:tabLst>
                <a:tab pos="271463" algn="l"/>
              </a:tabLst>
            </a:pPr>
            <a:r>
              <a:rPr lang="en-US" altLang="zh-CN" sz="2000" dirty="0">
                <a:latin typeface="Times New Roman" panose="02020603050405020304" pitchFamily="18" charset="0"/>
                <a:cs typeface="Times New Roman" panose="02020603050405020304" pitchFamily="18" charset="0"/>
              </a:rPr>
              <a:t>	struct node *next;</a:t>
            </a:r>
          </a:p>
          <a:p>
            <a:pPr marL="0" lvl="1">
              <a:tabLst>
                <a:tab pos="271463" algn="l"/>
              </a:tabLst>
            </a:pPr>
            <a:r>
              <a:rPr lang="en-US" altLang="zh-CN" sz="2000" dirty="0">
                <a:latin typeface="Times New Roman" panose="02020603050405020304" pitchFamily="18" charset="0"/>
                <a:cs typeface="Times New Roman" panose="02020603050405020304" pitchFamily="18" charset="0"/>
              </a:rPr>
              <a:t>};</a:t>
            </a:r>
          </a:p>
          <a:p>
            <a:pPr marL="0" lvl="1">
              <a:tabLst>
                <a:tab pos="444500" algn="l"/>
              </a:tabLst>
            </a:pPr>
            <a:endParaRPr lang="en-US" altLang="zh-CN" sz="2000" dirty="0">
              <a:latin typeface="Times New Roman" panose="02020603050405020304" pitchFamily="18" charset="0"/>
              <a:cs typeface="Times New Roman" panose="02020603050405020304" pitchFamily="18" charset="0"/>
            </a:endParaRPr>
          </a:p>
        </p:txBody>
      </p:sp>
      <p:sp>
        <p:nvSpPr>
          <p:cNvPr id="29" name="卷形: 垂直 28">
            <a:extLst>
              <a:ext uri="{FF2B5EF4-FFF2-40B4-BE49-F238E27FC236}">
                <a16:creationId xmlns:a16="http://schemas.microsoft.com/office/drawing/2014/main" id="{9BD1EAF6-2CB3-475E-B6EA-8CF446960459}"/>
              </a:ext>
            </a:extLst>
          </p:cNvPr>
          <p:cNvSpPr/>
          <p:nvPr/>
        </p:nvSpPr>
        <p:spPr bwMode="auto">
          <a:xfrm>
            <a:off x="5038202" y="2863379"/>
            <a:ext cx="6485356" cy="3377684"/>
          </a:xfrm>
          <a:prstGeom prst="verticalScroll">
            <a:avLst>
              <a:gd name="adj" fmla="val 3936"/>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void main() {</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int n=20, m=3,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j;</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struct node head, *p, *q;</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p=&amp;head;</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for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=1;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&lt;=n;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p-&gt;next=(struct node *) malloc(</a:t>
            </a:r>
            <a:r>
              <a:rPr lang="en-US" altLang="zh-CN" sz="2000" dirty="0" err="1">
                <a:latin typeface="Times New Roman" panose="02020603050405020304" pitchFamily="18" charset="0"/>
                <a:cs typeface="Times New Roman" panose="02020603050405020304" pitchFamily="18" charset="0"/>
              </a:rPr>
              <a:t>sizeof</a:t>
            </a:r>
            <a:r>
              <a:rPr lang="en-US" altLang="zh-CN" sz="2000" dirty="0">
                <a:latin typeface="Times New Roman" panose="02020603050405020304" pitchFamily="18" charset="0"/>
                <a:cs typeface="Times New Roman" panose="02020603050405020304" pitchFamily="18" charset="0"/>
              </a:rPr>
              <a:t>(struct node));</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p=p-&gt;next;</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p-&gt;num=</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a:t>
            </a:r>
          </a:p>
          <a:p>
            <a:pPr marL="0" lvl="1">
              <a:tabLst>
                <a:tab pos="271463" algn="l"/>
                <a:tab pos="625475" algn="l"/>
                <a:tab pos="898525" algn="l"/>
                <a:tab pos="1162050" algn="l"/>
              </a:tabLst>
            </a:pPr>
            <a:r>
              <a:rPr lang="en-US" altLang="zh-CN" sz="2000" dirty="0">
                <a:latin typeface="Times New Roman" panose="02020603050405020304" pitchFamily="18" charset="0"/>
                <a:cs typeface="Times New Roman" panose="02020603050405020304" pitchFamily="18" charset="0"/>
              </a:rPr>
              <a:t>	p-&gt;next=</a:t>
            </a:r>
            <a:r>
              <a:rPr lang="en-US" altLang="zh-CN" sz="2000" dirty="0" err="1">
                <a:latin typeface="Times New Roman" panose="02020603050405020304" pitchFamily="18" charset="0"/>
                <a:cs typeface="Times New Roman" panose="02020603050405020304" pitchFamily="18" charset="0"/>
              </a:rPr>
              <a:t>head.next</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7933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0CB0A-A897-4D74-90AA-766A593C0430}"/>
              </a:ext>
            </a:extLst>
          </p:cNvPr>
          <p:cNvSpPr>
            <a:spLocks noGrp="1"/>
          </p:cNvSpPr>
          <p:nvPr>
            <p:ph type="title"/>
          </p:nvPr>
        </p:nvSpPr>
        <p:spPr/>
        <p:txBody>
          <a:bodyPr/>
          <a:lstStyle/>
          <a:p>
            <a:r>
              <a:rPr lang="zh-CN" altLang="en-US" dirty="0"/>
              <a:t>链表的改造</a:t>
            </a:r>
            <a:r>
              <a:rPr lang="en-US" altLang="zh-CN" dirty="0"/>
              <a:t>——</a:t>
            </a:r>
            <a:r>
              <a:rPr lang="zh-CN" altLang="en-US" dirty="0"/>
              <a:t>循环链表</a:t>
            </a:r>
          </a:p>
        </p:txBody>
      </p:sp>
      <p:sp>
        <p:nvSpPr>
          <p:cNvPr id="3" name="文本占位符 2">
            <a:extLst>
              <a:ext uri="{FF2B5EF4-FFF2-40B4-BE49-F238E27FC236}">
                <a16:creationId xmlns:a16="http://schemas.microsoft.com/office/drawing/2014/main" id="{007BD204-2751-4F93-9C2E-D757A9593C39}"/>
              </a:ext>
            </a:extLst>
          </p:cNvPr>
          <p:cNvSpPr>
            <a:spLocks noGrp="1"/>
          </p:cNvSpPr>
          <p:nvPr>
            <p:ph type="body" sz="quarter" idx="10"/>
          </p:nvPr>
        </p:nvSpPr>
        <p:spPr/>
        <p:txBody>
          <a:bodyPr/>
          <a:lstStyle/>
          <a:p>
            <a:r>
              <a:rPr lang="zh-CN" altLang="en-US" sz="2400" dirty="0"/>
              <a:t>例，约瑟夫问题：有</a:t>
            </a:r>
            <a:r>
              <a:rPr lang="en-US" altLang="zh-CN" sz="2400" dirty="0"/>
              <a:t>n</a:t>
            </a:r>
            <a:r>
              <a:rPr lang="zh-CN" altLang="en-US" sz="2400" dirty="0"/>
              <a:t>个人，编号为</a:t>
            </a:r>
            <a:r>
              <a:rPr lang="en-US" altLang="zh-CN" sz="2400" dirty="0"/>
              <a:t>1~n</a:t>
            </a:r>
            <a:r>
              <a:rPr lang="zh-CN" altLang="en-US" sz="2400" dirty="0"/>
              <a:t>，从第一个人开始从</a:t>
            </a:r>
            <a:r>
              <a:rPr lang="en-US" altLang="zh-CN" sz="2400" dirty="0"/>
              <a:t>1</a:t>
            </a:r>
            <a:r>
              <a:rPr lang="zh-CN" altLang="en-US" sz="2400" dirty="0"/>
              <a:t>到</a:t>
            </a:r>
            <a:r>
              <a:rPr lang="en-US" altLang="zh-CN" sz="2400" dirty="0"/>
              <a:t>m</a:t>
            </a:r>
            <a:r>
              <a:rPr lang="zh-CN" altLang="en-US" sz="2400" dirty="0"/>
              <a:t>报数，报到</a:t>
            </a:r>
            <a:r>
              <a:rPr lang="en-US" altLang="zh-CN" sz="2400" dirty="0"/>
              <a:t>m</a:t>
            </a:r>
            <a:r>
              <a:rPr lang="zh-CN" altLang="en-US" sz="2400" dirty="0"/>
              <a:t>的人出局，然后从第</a:t>
            </a:r>
            <a:r>
              <a:rPr lang="en-US" altLang="zh-CN" sz="2400" dirty="0"/>
              <a:t>m+1</a:t>
            </a:r>
            <a:r>
              <a:rPr lang="zh-CN" altLang="en-US" sz="2400" dirty="0"/>
              <a:t>个人开始，重复以上过程。问最后一个人的编号。</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r>
              <a:rPr lang="zh-CN" altLang="en-US" dirty="0"/>
              <a:t>让</a:t>
            </a:r>
            <a:r>
              <a:rPr lang="en-US" altLang="zh-CN" dirty="0"/>
              <a:t>p</a:t>
            </a:r>
            <a:r>
              <a:rPr lang="zh-CN" altLang="en-US" dirty="0"/>
              <a:t>指向当前报数之人，向后移</a:t>
            </a:r>
            <a:r>
              <a:rPr lang="en-US" altLang="zh-CN" dirty="0"/>
              <a:t>m-2</a:t>
            </a:r>
            <a:r>
              <a:rPr lang="zh-CN" altLang="en-US" dirty="0"/>
              <a:t>次，用</a:t>
            </a:r>
            <a:r>
              <a:rPr lang="en-US" altLang="zh-CN" dirty="0"/>
              <a:t>q</a:t>
            </a:r>
            <a:r>
              <a:rPr lang="zh-CN" altLang="en-US" dirty="0"/>
              <a:t>指向</a:t>
            </a:r>
            <a:r>
              <a:rPr lang="en-US" altLang="zh-CN" dirty="0"/>
              <a:t>p</a:t>
            </a:r>
            <a:r>
              <a:rPr lang="zh-CN" altLang="en-US" dirty="0"/>
              <a:t>的后续结点（即出局的人），删除</a:t>
            </a:r>
            <a:r>
              <a:rPr lang="en-US" altLang="zh-CN" dirty="0"/>
              <a:t>q</a:t>
            </a:r>
            <a:r>
              <a:rPr lang="zh-CN" altLang="en-US" dirty="0"/>
              <a:t>结点</a:t>
            </a:r>
          </a:p>
        </p:txBody>
      </p:sp>
      <p:sp>
        <p:nvSpPr>
          <p:cNvPr id="4" name="卷形: 垂直 3">
            <a:extLst>
              <a:ext uri="{FF2B5EF4-FFF2-40B4-BE49-F238E27FC236}">
                <a16:creationId xmlns:a16="http://schemas.microsoft.com/office/drawing/2014/main" id="{BE3A806E-99D6-4848-AE75-9C6C857B4ED2}"/>
              </a:ext>
            </a:extLst>
          </p:cNvPr>
          <p:cNvSpPr/>
          <p:nvPr/>
        </p:nvSpPr>
        <p:spPr bwMode="auto">
          <a:xfrm>
            <a:off x="3055402" y="1871376"/>
            <a:ext cx="5832390" cy="3344423"/>
          </a:xfrm>
          <a:prstGeom prst="verticalScroll">
            <a:avLst>
              <a:gd name="adj" fmla="val 3691"/>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p=</a:t>
            </a:r>
            <a:r>
              <a:rPr lang="en-US" altLang="zh-CN" sz="2000" dirty="0" err="1">
                <a:latin typeface="Times New Roman" panose="02020603050405020304" pitchFamily="18" charset="0"/>
                <a:cs typeface="Times New Roman" panose="02020603050405020304" pitchFamily="18" charset="0"/>
              </a:rPr>
              <a:t>head.next</a:t>
            </a:r>
            <a:r>
              <a:rPr lang="en-US" altLang="zh-CN" sz="2000" dirty="0">
                <a:latin typeface="Times New Roman" panose="02020603050405020304" pitchFamily="18" charset="0"/>
                <a:cs typeface="Times New Roman" panose="02020603050405020304" pitchFamily="18" charset="0"/>
              </a:rPr>
              <a:t>;</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for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=1;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&lt;n;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for (j=2; j&lt;=m-1; </a:t>
            </a:r>
            <a:r>
              <a:rPr lang="en-US" altLang="zh-CN" sz="2000" dirty="0" err="1">
                <a:latin typeface="Times New Roman" panose="02020603050405020304" pitchFamily="18" charset="0"/>
                <a:cs typeface="Times New Roman" panose="02020603050405020304" pitchFamily="18" charset="0"/>
              </a:rPr>
              <a:t>j++</a:t>
            </a:r>
            <a:r>
              <a:rPr lang="en-US" altLang="zh-CN" sz="2000" dirty="0">
                <a:latin typeface="Times New Roman" panose="02020603050405020304" pitchFamily="18" charset="0"/>
                <a:cs typeface="Times New Roman" panose="02020603050405020304" pitchFamily="18" charset="0"/>
              </a:rPr>
              <a:t>) p=p-&gt;next;</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q=p-&gt;next;</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p-&gt;next=q-&gt;next;</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p=q-&gt;next;</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free(q);</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printf</a:t>
            </a:r>
            <a:r>
              <a:rPr lang="en-US" altLang="zh-CN" sz="2000" dirty="0">
                <a:latin typeface="Times New Roman" panose="02020603050405020304" pitchFamily="18" charset="0"/>
                <a:cs typeface="Times New Roman" panose="02020603050405020304" pitchFamily="18" charset="0"/>
              </a:rPr>
              <a:t>("%d\n", p-&gt;num);</a:t>
            </a:r>
          </a:p>
          <a:p>
            <a:pPr marL="0" lvl="1">
              <a:tabLst>
                <a:tab pos="271463" algn="l"/>
                <a:tab pos="534988" algn="l"/>
                <a:tab pos="808038" algn="l"/>
                <a:tab pos="1079500" algn="l"/>
              </a:tabLst>
            </a:pP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361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D8155-33A2-4414-9C74-A14B05ECC2C9}"/>
              </a:ext>
            </a:extLst>
          </p:cNvPr>
          <p:cNvSpPr>
            <a:spLocks noGrp="1"/>
          </p:cNvSpPr>
          <p:nvPr>
            <p:ph type="title"/>
          </p:nvPr>
        </p:nvSpPr>
        <p:spPr/>
        <p:txBody>
          <a:bodyPr/>
          <a:lstStyle/>
          <a:p>
            <a:r>
              <a:rPr lang="zh-CN" altLang="en-US" dirty="0"/>
              <a:t>构造类型在数据结构中的应用</a:t>
            </a:r>
          </a:p>
        </p:txBody>
      </p:sp>
      <p:sp>
        <p:nvSpPr>
          <p:cNvPr id="3" name="文本占位符 2">
            <a:extLst>
              <a:ext uri="{FF2B5EF4-FFF2-40B4-BE49-F238E27FC236}">
                <a16:creationId xmlns:a16="http://schemas.microsoft.com/office/drawing/2014/main" id="{85671108-483B-4189-94E5-B24FCC2FF544}"/>
              </a:ext>
            </a:extLst>
          </p:cNvPr>
          <p:cNvSpPr>
            <a:spLocks noGrp="1"/>
          </p:cNvSpPr>
          <p:nvPr>
            <p:ph type="body" sz="quarter" idx="10"/>
          </p:nvPr>
        </p:nvSpPr>
        <p:spPr/>
        <p:txBody>
          <a:bodyPr/>
          <a:lstStyle/>
          <a:p>
            <a:r>
              <a:rPr lang="zh-CN" altLang="en-US" dirty="0"/>
              <a:t>链表</a:t>
            </a:r>
            <a:endParaRPr lang="en-US" altLang="zh-CN" dirty="0"/>
          </a:p>
          <a:p>
            <a:endParaRPr lang="en-US" altLang="zh-CN" dirty="0"/>
          </a:p>
          <a:p>
            <a:endParaRPr lang="en-US" altLang="zh-CN" dirty="0"/>
          </a:p>
          <a:p>
            <a:r>
              <a:rPr lang="zh-CN" altLang="en-US" dirty="0"/>
              <a:t>队列：与链表同样的结构，但约定从头部添加数据（入队），从尾部读取和删除数据（出队）（先入先出）</a:t>
            </a:r>
            <a:endParaRPr lang="en-US" altLang="zh-CN" dirty="0"/>
          </a:p>
          <a:p>
            <a:endParaRPr lang="en-US" altLang="zh-CN" dirty="0"/>
          </a:p>
          <a:p>
            <a:r>
              <a:rPr lang="zh-CN" altLang="en-US" dirty="0"/>
              <a:t>栈：常使用数组而不是用链表，约定从头部添加数据（入栈），从头部读取和删除数据（出栈）（先入后出）</a:t>
            </a:r>
          </a:p>
          <a:p>
            <a:endParaRPr lang="zh-CN" altLang="en-US" dirty="0"/>
          </a:p>
        </p:txBody>
      </p:sp>
      <p:grpSp>
        <p:nvGrpSpPr>
          <p:cNvPr id="4" name="组合 3">
            <a:extLst>
              <a:ext uri="{FF2B5EF4-FFF2-40B4-BE49-F238E27FC236}">
                <a16:creationId xmlns:a16="http://schemas.microsoft.com/office/drawing/2014/main" id="{79E052A6-4BF1-4021-A3B2-CEEDC7D9321B}"/>
              </a:ext>
            </a:extLst>
          </p:cNvPr>
          <p:cNvGrpSpPr/>
          <p:nvPr/>
        </p:nvGrpSpPr>
        <p:grpSpPr>
          <a:xfrm>
            <a:off x="2136636" y="1458949"/>
            <a:ext cx="7206327" cy="965589"/>
            <a:chOff x="1961616" y="3773524"/>
            <a:chExt cx="7206327" cy="965589"/>
          </a:xfrm>
        </p:grpSpPr>
        <p:grpSp>
          <p:nvGrpSpPr>
            <p:cNvPr id="5" name="组合 4">
              <a:extLst>
                <a:ext uri="{FF2B5EF4-FFF2-40B4-BE49-F238E27FC236}">
                  <a16:creationId xmlns:a16="http://schemas.microsoft.com/office/drawing/2014/main" id="{31F7A6B6-2C0E-4D5A-9072-6DD2C20C432C}"/>
                </a:ext>
              </a:extLst>
            </p:cNvPr>
            <p:cNvGrpSpPr/>
            <p:nvPr/>
          </p:nvGrpSpPr>
          <p:grpSpPr>
            <a:xfrm>
              <a:off x="1961616" y="3824713"/>
              <a:ext cx="798628" cy="365760"/>
              <a:chOff x="9477853" y="3853373"/>
              <a:chExt cx="798628" cy="365760"/>
            </a:xfrm>
          </p:grpSpPr>
          <p:sp>
            <p:nvSpPr>
              <p:cNvPr id="26" name="矩形 25">
                <a:extLst>
                  <a:ext uri="{FF2B5EF4-FFF2-40B4-BE49-F238E27FC236}">
                    <a16:creationId xmlns:a16="http://schemas.microsoft.com/office/drawing/2014/main" id="{43F4AD09-0B93-47FB-B878-D61519914CE6}"/>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0DC8096-9EBA-4D98-9603-9DB685284A3B}"/>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A5E5BA9-75EE-4256-B993-AFE645A032EA}"/>
                </a:ext>
              </a:extLst>
            </p:cNvPr>
            <p:cNvGrpSpPr/>
            <p:nvPr/>
          </p:nvGrpSpPr>
          <p:grpSpPr>
            <a:xfrm>
              <a:off x="3256332" y="4047615"/>
              <a:ext cx="798628" cy="365760"/>
              <a:chOff x="9477853" y="3853373"/>
              <a:chExt cx="798628" cy="365760"/>
            </a:xfrm>
          </p:grpSpPr>
          <p:sp>
            <p:nvSpPr>
              <p:cNvPr id="24" name="矩形 23">
                <a:extLst>
                  <a:ext uri="{FF2B5EF4-FFF2-40B4-BE49-F238E27FC236}">
                    <a16:creationId xmlns:a16="http://schemas.microsoft.com/office/drawing/2014/main" id="{F815DC7E-A782-499E-9D0A-E9C0C9C585D0}"/>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0722F9E-57B2-4DBA-A4EE-8BC88AD2764F}"/>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A0077C1F-39B2-4121-85AD-D190CF97787B}"/>
                </a:ext>
              </a:extLst>
            </p:cNvPr>
            <p:cNvGrpSpPr/>
            <p:nvPr/>
          </p:nvGrpSpPr>
          <p:grpSpPr>
            <a:xfrm>
              <a:off x="4511590" y="3773524"/>
              <a:ext cx="798628" cy="365760"/>
              <a:chOff x="9477853" y="3853373"/>
              <a:chExt cx="798628" cy="365760"/>
            </a:xfrm>
          </p:grpSpPr>
          <p:sp>
            <p:nvSpPr>
              <p:cNvPr id="22" name="矩形 21">
                <a:extLst>
                  <a:ext uri="{FF2B5EF4-FFF2-40B4-BE49-F238E27FC236}">
                    <a16:creationId xmlns:a16="http://schemas.microsoft.com/office/drawing/2014/main" id="{029A8092-05E1-418A-9B96-D43FBBC21189}"/>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69ECD8D-E335-49C0-8632-C05E6ABD9540}"/>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A9DF4DD7-C9AF-4681-AD3A-41437B53A6A3}"/>
                </a:ext>
              </a:extLst>
            </p:cNvPr>
            <p:cNvGrpSpPr/>
            <p:nvPr/>
          </p:nvGrpSpPr>
          <p:grpSpPr>
            <a:xfrm>
              <a:off x="5774974" y="4019950"/>
              <a:ext cx="798628" cy="365760"/>
              <a:chOff x="9477853" y="3853373"/>
              <a:chExt cx="798628" cy="365760"/>
            </a:xfrm>
          </p:grpSpPr>
          <p:sp>
            <p:nvSpPr>
              <p:cNvPr id="20" name="矩形 19">
                <a:extLst>
                  <a:ext uri="{FF2B5EF4-FFF2-40B4-BE49-F238E27FC236}">
                    <a16:creationId xmlns:a16="http://schemas.microsoft.com/office/drawing/2014/main" id="{BFBB1568-BDB4-4388-98C8-6B1137BB5B08}"/>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56A2081-90FA-4A12-9630-7FA7EDBAA080}"/>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478E0081-B866-4819-BC72-45AE2835E16F}"/>
                </a:ext>
              </a:extLst>
            </p:cNvPr>
            <p:cNvGrpSpPr/>
            <p:nvPr/>
          </p:nvGrpSpPr>
          <p:grpSpPr>
            <a:xfrm>
              <a:off x="7131985" y="4373353"/>
              <a:ext cx="798628" cy="365760"/>
              <a:chOff x="9477853" y="3853373"/>
              <a:chExt cx="798628" cy="365760"/>
            </a:xfrm>
          </p:grpSpPr>
          <p:sp>
            <p:nvSpPr>
              <p:cNvPr id="18" name="矩形 17">
                <a:extLst>
                  <a:ext uri="{FF2B5EF4-FFF2-40B4-BE49-F238E27FC236}">
                    <a16:creationId xmlns:a16="http://schemas.microsoft.com/office/drawing/2014/main" id="{71E57626-34AD-4749-9DBF-935526268B12}"/>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E125547-BB1A-450D-8C7E-0FA7FC3A8DCE}"/>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B46D7B72-EFF1-428F-8B08-CE1FEC0F257C}"/>
                </a:ext>
              </a:extLst>
            </p:cNvPr>
            <p:cNvGrpSpPr/>
            <p:nvPr/>
          </p:nvGrpSpPr>
          <p:grpSpPr>
            <a:xfrm>
              <a:off x="8369315" y="3849427"/>
              <a:ext cx="798628" cy="365760"/>
              <a:chOff x="9477853" y="3853373"/>
              <a:chExt cx="798628" cy="365760"/>
            </a:xfrm>
          </p:grpSpPr>
          <p:sp>
            <p:nvSpPr>
              <p:cNvPr id="16" name="矩形 15">
                <a:extLst>
                  <a:ext uri="{FF2B5EF4-FFF2-40B4-BE49-F238E27FC236}">
                    <a16:creationId xmlns:a16="http://schemas.microsoft.com/office/drawing/2014/main" id="{77607B7B-2F8D-486E-B2BF-E4132D199378}"/>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A4D799A-5A3B-4C79-A568-E99653E91A64}"/>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连接符: 曲线 10">
              <a:extLst>
                <a:ext uri="{FF2B5EF4-FFF2-40B4-BE49-F238E27FC236}">
                  <a16:creationId xmlns:a16="http://schemas.microsoft.com/office/drawing/2014/main" id="{48EAC3B2-A7D5-4FC9-BE93-DE34D1A93DA3}"/>
                </a:ext>
              </a:extLst>
            </p:cNvPr>
            <p:cNvCxnSpPr>
              <a:cxnSpLocks/>
            </p:cNvCxnSpPr>
            <p:nvPr/>
          </p:nvCxnSpPr>
          <p:spPr>
            <a:xfrm>
              <a:off x="2561966" y="4007593"/>
              <a:ext cx="680997" cy="2075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a:extLst>
                <a:ext uri="{FF2B5EF4-FFF2-40B4-BE49-F238E27FC236}">
                  <a16:creationId xmlns:a16="http://schemas.microsoft.com/office/drawing/2014/main" id="{314C4B2F-CBA6-471E-AF0E-046214BA04AE}"/>
                </a:ext>
              </a:extLst>
            </p:cNvPr>
            <p:cNvCxnSpPr>
              <a:cxnSpLocks/>
            </p:cNvCxnSpPr>
            <p:nvPr/>
          </p:nvCxnSpPr>
          <p:spPr>
            <a:xfrm flipV="1">
              <a:off x="3858544" y="3956404"/>
              <a:ext cx="653046" cy="2587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28F1A64A-074F-41B6-B252-9DFB8BEB08E4}"/>
                </a:ext>
              </a:extLst>
            </p:cNvPr>
            <p:cNvCxnSpPr>
              <a:cxnSpLocks/>
            </p:cNvCxnSpPr>
            <p:nvPr/>
          </p:nvCxnSpPr>
          <p:spPr>
            <a:xfrm>
              <a:off x="5113802" y="3956403"/>
              <a:ext cx="643679" cy="2340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a:extLst>
                <a:ext uri="{FF2B5EF4-FFF2-40B4-BE49-F238E27FC236}">
                  <a16:creationId xmlns:a16="http://schemas.microsoft.com/office/drawing/2014/main" id="{73332BD3-3F97-451A-B3A6-640923E0E061}"/>
                </a:ext>
              </a:extLst>
            </p:cNvPr>
            <p:cNvCxnSpPr>
              <a:cxnSpLocks/>
            </p:cNvCxnSpPr>
            <p:nvPr/>
          </p:nvCxnSpPr>
          <p:spPr>
            <a:xfrm>
              <a:off x="6403712" y="4215187"/>
              <a:ext cx="719602" cy="3410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B30E71A9-BC90-4820-A9E3-0CC652EDDFEC}"/>
                </a:ext>
              </a:extLst>
            </p:cNvPr>
            <p:cNvCxnSpPr>
              <a:cxnSpLocks/>
            </p:cNvCxnSpPr>
            <p:nvPr/>
          </p:nvCxnSpPr>
          <p:spPr>
            <a:xfrm flipV="1">
              <a:off x="7769545" y="4037959"/>
              <a:ext cx="599770" cy="5182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972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F83BD-7A0B-4F47-896E-A928F4F5ED2B}"/>
              </a:ext>
            </a:extLst>
          </p:cNvPr>
          <p:cNvSpPr>
            <a:spLocks noGrp="1"/>
          </p:cNvSpPr>
          <p:nvPr>
            <p:ph type="title"/>
          </p:nvPr>
        </p:nvSpPr>
        <p:spPr/>
        <p:txBody>
          <a:bodyPr/>
          <a:lstStyle/>
          <a:p>
            <a:r>
              <a:rPr lang="zh-CN" altLang="en-US" dirty="0"/>
              <a:t>结构体类型的声明</a:t>
            </a:r>
          </a:p>
        </p:txBody>
      </p:sp>
      <p:sp>
        <p:nvSpPr>
          <p:cNvPr id="3" name="文本占位符 2">
            <a:extLst>
              <a:ext uri="{FF2B5EF4-FFF2-40B4-BE49-F238E27FC236}">
                <a16:creationId xmlns:a16="http://schemas.microsoft.com/office/drawing/2014/main" id="{43F3339D-7713-480B-A434-B8DD9080E2F0}"/>
              </a:ext>
            </a:extLst>
          </p:cNvPr>
          <p:cNvSpPr>
            <a:spLocks noGrp="1"/>
          </p:cNvSpPr>
          <p:nvPr>
            <p:ph type="body" sz="quarter" idx="10"/>
          </p:nvPr>
        </p:nvSpPr>
        <p:spPr/>
        <p:txBody>
          <a:bodyPr/>
          <a:lstStyle/>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struct  </a:t>
            </a:r>
            <a:r>
              <a:rPr lang="zh-CN" altLang="en-US" sz="2400" dirty="0">
                <a:solidFill>
                  <a:srgbClr val="0070C0"/>
                </a:solidFill>
                <a:cs typeface="Times New Roman" panose="02020603050405020304" pitchFamily="18" charset="0"/>
              </a:rPr>
              <a:t>结构类型名 </a:t>
            </a:r>
            <a:r>
              <a:rPr lang="en-US" altLang="zh-CN" sz="2400" dirty="0">
                <a:solidFill>
                  <a:srgbClr val="0070C0"/>
                </a:solidFill>
                <a:cs typeface="Times New Roman" panose="02020603050405020304" pitchFamily="18" charset="0"/>
              </a:rPr>
              <a:t>{</a:t>
            </a:r>
          </a:p>
          <a:p>
            <a:pPr marL="712788" lvl="1"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1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1;</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2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2;</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	</a:t>
            </a:r>
            <a:r>
              <a:rPr lang="zh-CN" altLang="en-US" sz="2400" dirty="0">
                <a:solidFill>
                  <a:srgbClr val="0070C0"/>
                </a:solidFill>
                <a:cs typeface="Times New Roman" panose="02020603050405020304" pitchFamily="18" charset="0"/>
              </a:rPr>
              <a:t>数据类型</a:t>
            </a:r>
            <a:r>
              <a:rPr lang="en-US" altLang="zh-CN" sz="2400" dirty="0">
                <a:solidFill>
                  <a:srgbClr val="0070C0"/>
                </a:solidFill>
                <a:cs typeface="Times New Roman" panose="02020603050405020304" pitchFamily="18" charset="0"/>
              </a:rPr>
              <a:t>n </a:t>
            </a:r>
            <a:r>
              <a:rPr lang="zh-CN" altLang="en-US" sz="2400" dirty="0">
                <a:solidFill>
                  <a:srgbClr val="0070C0"/>
                </a:solidFill>
                <a:cs typeface="Times New Roman" panose="02020603050405020304" pitchFamily="18" charset="0"/>
              </a:rPr>
              <a:t>成员</a:t>
            </a:r>
            <a:r>
              <a:rPr lang="en-US" altLang="zh-CN" sz="2400" dirty="0">
                <a:solidFill>
                  <a:srgbClr val="0070C0"/>
                </a:solidFill>
                <a:cs typeface="Times New Roman" panose="02020603050405020304" pitchFamily="18" charset="0"/>
              </a:rPr>
              <a:t>n;</a:t>
            </a:r>
          </a:p>
          <a:p>
            <a:pPr marL="712788" indent="0">
              <a:buFont typeface="Wingdings" panose="05000000000000000000" pitchFamily="2" charset="2"/>
              <a:buNone/>
              <a:tabLst>
                <a:tab pos="1346200" algn="l"/>
              </a:tabLst>
            </a:pPr>
            <a:r>
              <a:rPr lang="en-US" altLang="zh-CN" sz="2400" dirty="0">
                <a:solidFill>
                  <a:srgbClr val="0070C0"/>
                </a:solidFill>
                <a:cs typeface="Times New Roman" panose="02020603050405020304" pitchFamily="18" charset="0"/>
              </a:rPr>
              <a:t>};</a:t>
            </a:r>
          </a:p>
          <a:p>
            <a:endParaRPr lang="en-US" altLang="zh-CN" dirty="0"/>
          </a:p>
          <a:p>
            <a:r>
              <a:rPr lang="zh-CN" altLang="en-US" dirty="0"/>
              <a:t>包括结构类型名称及其所包含的</a:t>
            </a:r>
            <a:r>
              <a:rPr lang="zh-CN" altLang="en-US" dirty="0">
                <a:solidFill>
                  <a:schemeClr val="tx2"/>
                </a:solidFill>
              </a:rPr>
              <a:t>成员</a:t>
            </a:r>
            <a:r>
              <a:rPr lang="zh-CN" altLang="en-US" dirty="0"/>
              <a:t>（或称为域）</a:t>
            </a:r>
            <a:endParaRPr lang="en-US" altLang="zh-CN" dirty="0"/>
          </a:p>
          <a:p>
            <a:r>
              <a:rPr lang="en-US" altLang="zh-CN" dirty="0"/>
              <a:t>struct</a:t>
            </a:r>
            <a:r>
              <a:rPr lang="zh-CN" altLang="en-US" dirty="0"/>
              <a:t>是关键字，表明其后定义的是</a:t>
            </a:r>
            <a:r>
              <a:rPr lang="zh-CN" altLang="en-US" dirty="0">
                <a:solidFill>
                  <a:srgbClr val="C00000"/>
                </a:solidFill>
              </a:rPr>
              <a:t>结构体类型</a:t>
            </a:r>
            <a:endParaRPr lang="en-US" altLang="zh-CN" dirty="0">
              <a:solidFill>
                <a:srgbClr val="C00000"/>
              </a:solidFill>
            </a:endParaRPr>
          </a:p>
          <a:p>
            <a:r>
              <a:rPr lang="zh-CN" altLang="en-US" dirty="0"/>
              <a:t>成员的声明方式同变量定义</a:t>
            </a:r>
            <a:endParaRPr lang="en-US" altLang="zh-CN" dirty="0"/>
          </a:p>
        </p:txBody>
      </p:sp>
      <p:sp>
        <p:nvSpPr>
          <p:cNvPr id="5" name="卷形: 垂直 4">
            <a:extLst>
              <a:ext uri="{FF2B5EF4-FFF2-40B4-BE49-F238E27FC236}">
                <a16:creationId xmlns:a16="http://schemas.microsoft.com/office/drawing/2014/main" id="{054EC71A-4139-4F4A-A9B1-FE387877A3EE}"/>
              </a:ext>
            </a:extLst>
          </p:cNvPr>
          <p:cNvSpPr/>
          <p:nvPr/>
        </p:nvSpPr>
        <p:spPr bwMode="auto">
          <a:xfrm>
            <a:off x="7265665" y="1069204"/>
            <a:ext cx="3424713" cy="2645206"/>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62909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D3ED8-C137-49E5-928D-CA4960152F27}"/>
              </a:ext>
            </a:extLst>
          </p:cNvPr>
          <p:cNvSpPr>
            <a:spLocks noGrp="1"/>
          </p:cNvSpPr>
          <p:nvPr>
            <p:ph type="title"/>
          </p:nvPr>
        </p:nvSpPr>
        <p:spPr/>
        <p:txBody>
          <a:bodyPr/>
          <a:lstStyle/>
          <a:p>
            <a:r>
              <a:rPr lang="zh-CN" altLang="en-US" dirty="0"/>
              <a:t>构造类型在数据结构中的应用</a:t>
            </a:r>
          </a:p>
        </p:txBody>
      </p:sp>
      <p:sp>
        <p:nvSpPr>
          <p:cNvPr id="3" name="文本占位符 2">
            <a:extLst>
              <a:ext uri="{FF2B5EF4-FFF2-40B4-BE49-F238E27FC236}">
                <a16:creationId xmlns:a16="http://schemas.microsoft.com/office/drawing/2014/main" id="{E8D1037B-4828-45E6-8738-BAC6B0FE0C74}"/>
              </a:ext>
            </a:extLst>
          </p:cNvPr>
          <p:cNvSpPr>
            <a:spLocks noGrp="1"/>
          </p:cNvSpPr>
          <p:nvPr>
            <p:ph type="body" sz="quarter" idx="10"/>
          </p:nvPr>
        </p:nvSpPr>
        <p:spPr/>
        <p:txBody>
          <a:bodyPr/>
          <a:lstStyle/>
          <a:p>
            <a:r>
              <a:rPr lang="zh-CN" altLang="en-US" dirty="0"/>
              <a:t>树：</a:t>
            </a:r>
            <a:endParaRPr lang="en-US" altLang="zh-CN" dirty="0"/>
          </a:p>
          <a:p>
            <a:endParaRPr lang="en-US" altLang="zh-CN" dirty="0"/>
          </a:p>
          <a:p>
            <a:endParaRPr lang="en-US" altLang="zh-CN" dirty="0"/>
          </a:p>
          <a:p>
            <a:endParaRPr lang="en-US" altLang="zh-CN" dirty="0"/>
          </a:p>
          <a:p>
            <a:endParaRPr lang="en-US" altLang="zh-CN" dirty="0"/>
          </a:p>
          <a:p>
            <a:r>
              <a:rPr lang="zh-CN" altLang="en-US" dirty="0"/>
              <a:t>图：结点结构与树类似，但结点间的连接更复杂</a:t>
            </a:r>
            <a:endParaRPr lang="en-US" altLang="zh-CN" dirty="0"/>
          </a:p>
          <a:p>
            <a:endParaRPr lang="en-US" altLang="zh-CN" dirty="0"/>
          </a:p>
          <a:p>
            <a:endParaRPr lang="en-US" altLang="zh-CN" dirty="0"/>
          </a:p>
          <a:p>
            <a:endParaRPr lang="en-US" altLang="zh-CN" dirty="0"/>
          </a:p>
          <a:p>
            <a:endParaRPr lang="en-US" altLang="zh-CN" dirty="0"/>
          </a:p>
          <a:p>
            <a:r>
              <a:rPr lang="zh-CN" altLang="en-US" dirty="0"/>
              <a:t>根据问题的不同，设计相应的算法和数据结构</a:t>
            </a:r>
          </a:p>
        </p:txBody>
      </p:sp>
      <p:grpSp>
        <p:nvGrpSpPr>
          <p:cNvPr id="4" name="组合 3">
            <a:extLst>
              <a:ext uri="{FF2B5EF4-FFF2-40B4-BE49-F238E27FC236}">
                <a16:creationId xmlns:a16="http://schemas.microsoft.com/office/drawing/2014/main" id="{35A151A1-43AA-4482-924E-5FB244C57B44}"/>
              </a:ext>
            </a:extLst>
          </p:cNvPr>
          <p:cNvGrpSpPr/>
          <p:nvPr/>
        </p:nvGrpSpPr>
        <p:grpSpPr>
          <a:xfrm>
            <a:off x="1870380" y="1120544"/>
            <a:ext cx="3142754" cy="2308456"/>
            <a:chOff x="1623927" y="1401341"/>
            <a:chExt cx="3142754" cy="2308456"/>
          </a:xfrm>
        </p:grpSpPr>
        <p:grpSp>
          <p:nvGrpSpPr>
            <p:cNvPr id="5" name="组合 4">
              <a:extLst>
                <a:ext uri="{FF2B5EF4-FFF2-40B4-BE49-F238E27FC236}">
                  <a16:creationId xmlns:a16="http://schemas.microsoft.com/office/drawing/2014/main" id="{2891F694-3CAE-45D5-900E-DE8FF9B700C2}"/>
                </a:ext>
              </a:extLst>
            </p:cNvPr>
            <p:cNvGrpSpPr/>
            <p:nvPr/>
          </p:nvGrpSpPr>
          <p:grpSpPr>
            <a:xfrm>
              <a:off x="2326016" y="1401341"/>
              <a:ext cx="1201183" cy="365760"/>
              <a:chOff x="9477853" y="3853373"/>
              <a:chExt cx="1201183" cy="365760"/>
            </a:xfrm>
          </p:grpSpPr>
          <p:sp>
            <p:nvSpPr>
              <p:cNvPr id="26" name="矩形 25">
                <a:extLst>
                  <a:ext uri="{FF2B5EF4-FFF2-40B4-BE49-F238E27FC236}">
                    <a16:creationId xmlns:a16="http://schemas.microsoft.com/office/drawing/2014/main" id="{AB850D4E-F603-48A3-81E8-578071D9B234}"/>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E14834C-2D99-46C5-9113-72D250E474B3}"/>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B55557C-17DD-404C-B85F-9A2A4D48CF31}"/>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 name="连接符: 曲线 5">
              <a:extLst>
                <a:ext uri="{FF2B5EF4-FFF2-40B4-BE49-F238E27FC236}">
                  <a16:creationId xmlns:a16="http://schemas.microsoft.com/office/drawing/2014/main" id="{CA20CD72-89DD-4657-9478-E4CC1BE445CC}"/>
                </a:ext>
              </a:extLst>
            </p:cNvPr>
            <p:cNvCxnSpPr>
              <a:cxnSpLocks/>
              <a:endCxn id="23" idx="1"/>
            </p:cNvCxnSpPr>
            <p:nvPr/>
          </p:nvCxnSpPr>
          <p:spPr>
            <a:xfrm rot="5400000">
              <a:off x="1964589" y="1593953"/>
              <a:ext cx="962239" cy="942772"/>
            </a:xfrm>
            <a:prstGeom prst="curvedConnector4">
              <a:avLst>
                <a:gd name="adj1" fmla="val 40497"/>
                <a:gd name="adj2" fmla="val 12424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D9684BAE-E4C5-489B-8943-324EA151D607}"/>
                </a:ext>
              </a:extLst>
            </p:cNvPr>
            <p:cNvGrpSpPr/>
            <p:nvPr/>
          </p:nvGrpSpPr>
          <p:grpSpPr>
            <a:xfrm>
              <a:off x="1974322" y="2363579"/>
              <a:ext cx="1201183" cy="365760"/>
              <a:chOff x="9477853" y="3853373"/>
              <a:chExt cx="1201183" cy="365760"/>
            </a:xfrm>
          </p:grpSpPr>
          <p:sp>
            <p:nvSpPr>
              <p:cNvPr id="23" name="矩形 22">
                <a:extLst>
                  <a:ext uri="{FF2B5EF4-FFF2-40B4-BE49-F238E27FC236}">
                    <a16:creationId xmlns:a16="http://schemas.microsoft.com/office/drawing/2014/main" id="{7A5263AB-5CEF-4F85-91AB-3A4CF58ECFF8}"/>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F8A209D9-56F1-4CDB-92F4-6B68E9361E56}"/>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971BD66-1D46-41D5-BC7A-976B1B6267EF}"/>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FA92352C-3678-4F6C-9E3C-403B88CFF429}"/>
                </a:ext>
              </a:extLst>
            </p:cNvPr>
            <p:cNvGrpSpPr/>
            <p:nvPr/>
          </p:nvGrpSpPr>
          <p:grpSpPr>
            <a:xfrm>
              <a:off x="3565498" y="2363579"/>
              <a:ext cx="1201183" cy="365760"/>
              <a:chOff x="9477853" y="3853373"/>
              <a:chExt cx="1201183" cy="365760"/>
            </a:xfrm>
          </p:grpSpPr>
          <p:sp>
            <p:nvSpPr>
              <p:cNvPr id="20" name="矩形 19">
                <a:extLst>
                  <a:ext uri="{FF2B5EF4-FFF2-40B4-BE49-F238E27FC236}">
                    <a16:creationId xmlns:a16="http://schemas.microsoft.com/office/drawing/2014/main" id="{76E970DC-23CD-4DD3-9E01-3196B7B0BD75}"/>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B4B7408-F3FC-4C30-ACCE-090A12CB4321}"/>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83E3E60-8B7A-42CD-B214-E7C0C5750E6E}"/>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F7138A5A-CA4C-4871-BC4E-2AB42F9B95E6}"/>
                </a:ext>
              </a:extLst>
            </p:cNvPr>
            <p:cNvGrpSpPr/>
            <p:nvPr/>
          </p:nvGrpSpPr>
          <p:grpSpPr>
            <a:xfrm>
              <a:off x="1635119" y="3325817"/>
              <a:ext cx="1201183" cy="365760"/>
              <a:chOff x="9477853" y="3853373"/>
              <a:chExt cx="1201183" cy="365760"/>
            </a:xfrm>
          </p:grpSpPr>
          <p:sp>
            <p:nvSpPr>
              <p:cNvPr id="17" name="矩形 16">
                <a:extLst>
                  <a:ext uri="{FF2B5EF4-FFF2-40B4-BE49-F238E27FC236}">
                    <a16:creationId xmlns:a16="http://schemas.microsoft.com/office/drawing/2014/main" id="{A0229960-3B26-463C-8873-73A8BDF8BCC8}"/>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79FB39B-A4FF-44BF-BE69-3397ED129539}"/>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CC0B5A0-3B81-4BF1-96A7-E01E9AD97EE4}"/>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16D5BC22-AA71-4B67-9D99-A5771412BCBB}"/>
                </a:ext>
              </a:extLst>
            </p:cNvPr>
            <p:cNvGrpSpPr/>
            <p:nvPr/>
          </p:nvGrpSpPr>
          <p:grpSpPr>
            <a:xfrm>
              <a:off x="3290662" y="3344037"/>
              <a:ext cx="1201183" cy="365760"/>
              <a:chOff x="9477853" y="3853373"/>
              <a:chExt cx="1201183" cy="365760"/>
            </a:xfrm>
          </p:grpSpPr>
          <p:sp>
            <p:nvSpPr>
              <p:cNvPr id="14" name="矩形 13">
                <a:extLst>
                  <a:ext uri="{FF2B5EF4-FFF2-40B4-BE49-F238E27FC236}">
                    <a16:creationId xmlns:a16="http://schemas.microsoft.com/office/drawing/2014/main" id="{775076A9-710C-4C09-8253-9E4EFBC5F7CA}"/>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466AC62-8625-49B4-BC6A-B8D013EBE248}"/>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958A71-1002-4BC5-A715-81335B526D99}"/>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连接符: 曲线 10">
              <a:extLst>
                <a:ext uri="{FF2B5EF4-FFF2-40B4-BE49-F238E27FC236}">
                  <a16:creationId xmlns:a16="http://schemas.microsoft.com/office/drawing/2014/main" id="{800884D9-A6C0-4F4A-8991-8B5F11BE8ACC}"/>
                </a:ext>
              </a:extLst>
            </p:cNvPr>
            <p:cNvCxnSpPr>
              <a:cxnSpLocks/>
              <a:endCxn id="20" idx="1"/>
            </p:cNvCxnSpPr>
            <p:nvPr/>
          </p:nvCxnSpPr>
          <p:spPr>
            <a:xfrm rot="16200000" flipH="1">
              <a:off x="2963781" y="1944742"/>
              <a:ext cx="962238" cy="2411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a:extLst>
                <a:ext uri="{FF2B5EF4-FFF2-40B4-BE49-F238E27FC236}">
                  <a16:creationId xmlns:a16="http://schemas.microsoft.com/office/drawing/2014/main" id="{FB8D4B47-AC4F-41FD-8994-8D544ED068F4}"/>
                </a:ext>
              </a:extLst>
            </p:cNvPr>
            <p:cNvCxnSpPr>
              <a:cxnSpLocks/>
            </p:cNvCxnSpPr>
            <p:nvPr/>
          </p:nvCxnSpPr>
          <p:spPr>
            <a:xfrm rot="5400000">
              <a:off x="1614193" y="2556194"/>
              <a:ext cx="962239" cy="942772"/>
            </a:xfrm>
            <a:prstGeom prst="curvedConnector4">
              <a:avLst>
                <a:gd name="adj1" fmla="val 40497"/>
                <a:gd name="adj2" fmla="val 1242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8C2F5361-2F71-44A0-999F-67BA0C094C9B}"/>
                </a:ext>
              </a:extLst>
            </p:cNvPr>
            <p:cNvCxnSpPr>
              <a:cxnSpLocks/>
              <a:endCxn id="14" idx="1"/>
            </p:cNvCxnSpPr>
            <p:nvPr/>
          </p:nvCxnSpPr>
          <p:spPr>
            <a:xfrm rot="5400000">
              <a:off x="3232889" y="2603386"/>
              <a:ext cx="981305" cy="865757"/>
            </a:xfrm>
            <a:prstGeom prst="curvedConnector4">
              <a:avLst>
                <a:gd name="adj1" fmla="val 40682"/>
                <a:gd name="adj2" fmla="val 126405"/>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1C879613-3AE7-40CA-AECA-42842F5B4941}"/>
              </a:ext>
            </a:extLst>
          </p:cNvPr>
          <p:cNvGrpSpPr/>
          <p:nvPr/>
        </p:nvGrpSpPr>
        <p:grpSpPr>
          <a:xfrm>
            <a:off x="1513506" y="4043698"/>
            <a:ext cx="4596890" cy="2029310"/>
            <a:chOff x="1530892" y="4118627"/>
            <a:chExt cx="4596890" cy="2029310"/>
          </a:xfrm>
        </p:grpSpPr>
        <p:grpSp>
          <p:nvGrpSpPr>
            <p:cNvPr id="30" name="组合 29">
              <a:extLst>
                <a:ext uri="{FF2B5EF4-FFF2-40B4-BE49-F238E27FC236}">
                  <a16:creationId xmlns:a16="http://schemas.microsoft.com/office/drawing/2014/main" id="{CB46B208-7305-4648-AC57-1051D468CB82}"/>
                </a:ext>
              </a:extLst>
            </p:cNvPr>
            <p:cNvGrpSpPr/>
            <p:nvPr/>
          </p:nvGrpSpPr>
          <p:grpSpPr>
            <a:xfrm>
              <a:off x="3109768" y="4118627"/>
              <a:ext cx="1201183" cy="365760"/>
              <a:chOff x="9477853" y="3853373"/>
              <a:chExt cx="1201183" cy="365760"/>
            </a:xfrm>
          </p:grpSpPr>
          <p:sp>
            <p:nvSpPr>
              <p:cNvPr id="51" name="矩形 50">
                <a:extLst>
                  <a:ext uri="{FF2B5EF4-FFF2-40B4-BE49-F238E27FC236}">
                    <a16:creationId xmlns:a16="http://schemas.microsoft.com/office/drawing/2014/main" id="{E2C458C1-0C65-4196-9C72-D0C3A98378E1}"/>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B3CDEA8-DDF5-4FB7-9550-917E9C997B35}"/>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7DAFC93-99D9-478C-9CDF-2E41DCFDD748}"/>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连接符: 曲线 30">
              <a:extLst>
                <a:ext uri="{FF2B5EF4-FFF2-40B4-BE49-F238E27FC236}">
                  <a16:creationId xmlns:a16="http://schemas.microsoft.com/office/drawing/2014/main" id="{97EE8141-CEE5-49A1-A28E-A81868F7B1DB}"/>
                </a:ext>
              </a:extLst>
            </p:cNvPr>
            <p:cNvCxnSpPr>
              <a:cxnSpLocks/>
              <a:endCxn id="48" idx="1"/>
            </p:cNvCxnSpPr>
            <p:nvPr/>
          </p:nvCxnSpPr>
          <p:spPr>
            <a:xfrm rot="10800000" flipV="1">
              <a:off x="1530893" y="4365031"/>
              <a:ext cx="2160461" cy="608915"/>
            </a:xfrm>
            <a:prstGeom prst="curvedConnector3">
              <a:avLst>
                <a:gd name="adj1" fmla="val 11058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C614FC9D-969F-4759-9D03-3BD8F4CB4665}"/>
                </a:ext>
              </a:extLst>
            </p:cNvPr>
            <p:cNvGrpSpPr/>
            <p:nvPr/>
          </p:nvGrpSpPr>
          <p:grpSpPr>
            <a:xfrm>
              <a:off x="1530892" y="4791067"/>
              <a:ext cx="1201183" cy="365760"/>
              <a:chOff x="9477853" y="3853373"/>
              <a:chExt cx="1201183" cy="365760"/>
            </a:xfrm>
          </p:grpSpPr>
          <p:sp>
            <p:nvSpPr>
              <p:cNvPr id="48" name="矩形 47">
                <a:extLst>
                  <a:ext uri="{FF2B5EF4-FFF2-40B4-BE49-F238E27FC236}">
                    <a16:creationId xmlns:a16="http://schemas.microsoft.com/office/drawing/2014/main" id="{FB3C1BE3-544A-47A3-924E-8390D694B945}"/>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11159062-D10C-4FE4-B4CF-5053EC69287B}"/>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7608A84-75D3-4475-8847-AAF49A2A0BBE}"/>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48E9AF98-ADD2-4501-AC03-7A2CF7C9F74F}"/>
                </a:ext>
              </a:extLst>
            </p:cNvPr>
            <p:cNvGrpSpPr/>
            <p:nvPr/>
          </p:nvGrpSpPr>
          <p:grpSpPr>
            <a:xfrm>
              <a:off x="4926599" y="4863628"/>
              <a:ext cx="1201183" cy="365760"/>
              <a:chOff x="9477853" y="3853373"/>
              <a:chExt cx="1201183" cy="365760"/>
            </a:xfrm>
          </p:grpSpPr>
          <p:sp>
            <p:nvSpPr>
              <p:cNvPr id="45" name="矩形 44">
                <a:extLst>
                  <a:ext uri="{FF2B5EF4-FFF2-40B4-BE49-F238E27FC236}">
                    <a16:creationId xmlns:a16="http://schemas.microsoft.com/office/drawing/2014/main" id="{9795DFBB-725C-4CA1-8772-7F8D9640A720}"/>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545DB862-3809-438F-8F52-D10282E08285}"/>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708BC829-FE18-4EF9-84EC-4B182E660360}"/>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1DCC0489-009D-482B-9074-F459AC179133}"/>
                </a:ext>
              </a:extLst>
            </p:cNvPr>
            <p:cNvGrpSpPr/>
            <p:nvPr/>
          </p:nvGrpSpPr>
          <p:grpSpPr>
            <a:xfrm>
              <a:off x="2332761" y="5722653"/>
              <a:ext cx="1201183" cy="365760"/>
              <a:chOff x="9477853" y="3853373"/>
              <a:chExt cx="1201183" cy="365760"/>
            </a:xfrm>
          </p:grpSpPr>
          <p:sp>
            <p:nvSpPr>
              <p:cNvPr id="42" name="矩形 41">
                <a:extLst>
                  <a:ext uri="{FF2B5EF4-FFF2-40B4-BE49-F238E27FC236}">
                    <a16:creationId xmlns:a16="http://schemas.microsoft.com/office/drawing/2014/main" id="{AABDB237-24AA-4D02-9659-5646EFE6152A}"/>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3B3E2FC-3133-490C-B250-FAF2F67C57B4}"/>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A21D32E-54F9-48AC-A5D4-94C76539D9C2}"/>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E0F2E7B7-233D-43CA-B7A3-B4B21A23C96A}"/>
                </a:ext>
              </a:extLst>
            </p:cNvPr>
            <p:cNvGrpSpPr/>
            <p:nvPr/>
          </p:nvGrpSpPr>
          <p:grpSpPr>
            <a:xfrm>
              <a:off x="4171346" y="5782177"/>
              <a:ext cx="1201183" cy="365760"/>
              <a:chOff x="9477853" y="3853373"/>
              <a:chExt cx="1201183" cy="365760"/>
            </a:xfrm>
          </p:grpSpPr>
          <p:sp>
            <p:nvSpPr>
              <p:cNvPr id="39" name="矩形 38">
                <a:extLst>
                  <a:ext uri="{FF2B5EF4-FFF2-40B4-BE49-F238E27FC236}">
                    <a16:creationId xmlns:a16="http://schemas.microsoft.com/office/drawing/2014/main" id="{5F36A507-59A2-4906-A241-464D042D38D6}"/>
                  </a:ext>
                </a:extLst>
              </p:cNvPr>
              <p:cNvSpPr/>
              <p:nvPr/>
            </p:nvSpPr>
            <p:spPr>
              <a:xfrm>
                <a:off x="9477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70E4F161-C53E-4B38-93E3-FA19C745FB5E}"/>
                  </a:ext>
                </a:extLst>
              </p:cNvPr>
              <p:cNvSpPr/>
              <p:nvPr/>
            </p:nvSpPr>
            <p:spPr>
              <a:xfrm>
                <a:off x="9877167"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30FA44C-F1BB-48A1-83E7-C3FA4AD5EF02}"/>
                  </a:ext>
                </a:extLst>
              </p:cNvPr>
              <p:cNvSpPr/>
              <p:nvPr/>
            </p:nvSpPr>
            <p:spPr>
              <a:xfrm>
                <a:off x="10279722"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连接符: 曲线 35">
              <a:extLst>
                <a:ext uri="{FF2B5EF4-FFF2-40B4-BE49-F238E27FC236}">
                  <a16:creationId xmlns:a16="http://schemas.microsoft.com/office/drawing/2014/main" id="{8A888AE4-E2DF-42DF-BCA6-C58B66D6C56B}"/>
                </a:ext>
              </a:extLst>
            </p:cNvPr>
            <p:cNvCxnSpPr>
              <a:cxnSpLocks/>
              <a:endCxn id="45" idx="1"/>
            </p:cNvCxnSpPr>
            <p:nvPr/>
          </p:nvCxnSpPr>
          <p:spPr>
            <a:xfrm rot="5400000" flipH="1" flipV="1">
              <a:off x="4389607" y="5427220"/>
              <a:ext cx="917704" cy="1562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814741A6-7806-4CF5-A3BB-368068197857}"/>
                </a:ext>
              </a:extLst>
            </p:cNvPr>
            <p:cNvCxnSpPr>
              <a:cxnSpLocks/>
            </p:cNvCxnSpPr>
            <p:nvPr/>
          </p:nvCxnSpPr>
          <p:spPr>
            <a:xfrm rot="16200000" flipH="1">
              <a:off x="1962929" y="5186458"/>
              <a:ext cx="854286" cy="4932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5DDEFA08-0529-4342-9983-B2BF891E440C}"/>
                </a:ext>
              </a:extLst>
            </p:cNvPr>
            <p:cNvCxnSpPr>
              <a:cxnSpLocks/>
              <a:endCxn id="39" idx="1"/>
            </p:cNvCxnSpPr>
            <p:nvPr/>
          </p:nvCxnSpPr>
          <p:spPr>
            <a:xfrm rot="16200000" flipH="1">
              <a:off x="3304567" y="5098278"/>
              <a:ext cx="1663548" cy="7000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连接符: 曲线 61">
              <a:extLst>
                <a:ext uri="{FF2B5EF4-FFF2-40B4-BE49-F238E27FC236}">
                  <a16:creationId xmlns:a16="http://schemas.microsoft.com/office/drawing/2014/main" id="{60EA35B1-6149-4285-9309-66DF5CF41AB0}"/>
                </a:ext>
              </a:extLst>
            </p:cNvPr>
            <p:cNvCxnSpPr>
              <a:cxnSpLocks/>
              <a:endCxn id="39" idx="1"/>
            </p:cNvCxnSpPr>
            <p:nvPr/>
          </p:nvCxnSpPr>
          <p:spPr>
            <a:xfrm>
              <a:off x="3321088" y="5919787"/>
              <a:ext cx="850258" cy="4527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连接符: 曲线 64">
              <a:extLst>
                <a:ext uri="{FF2B5EF4-FFF2-40B4-BE49-F238E27FC236}">
                  <a16:creationId xmlns:a16="http://schemas.microsoft.com/office/drawing/2014/main" id="{B57558C0-B222-4337-81FD-0358B5B04B96}"/>
                </a:ext>
              </a:extLst>
            </p:cNvPr>
            <p:cNvCxnSpPr>
              <a:cxnSpLocks/>
              <a:endCxn id="51" idx="1"/>
            </p:cNvCxnSpPr>
            <p:nvPr/>
          </p:nvCxnSpPr>
          <p:spPr>
            <a:xfrm rot="10800000">
              <a:off x="3109768" y="4301508"/>
              <a:ext cx="2415802" cy="728185"/>
            </a:xfrm>
            <a:prstGeom prst="curvedConnector3">
              <a:avLst>
                <a:gd name="adj1" fmla="val 10946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525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F7648-087E-40B5-BF6E-FB5319E37188}"/>
              </a:ext>
            </a:extLst>
          </p:cNvPr>
          <p:cNvSpPr>
            <a:spLocks noGrp="1"/>
          </p:cNvSpPr>
          <p:nvPr>
            <p:ph type="title"/>
          </p:nvPr>
        </p:nvSpPr>
        <p:spPr/>
        <p:txBody>
          <a:bodyPr/>
          <a:lstStyle/>
          <a:p>
            <a:r>
              <a:rPr lang="zh-CN" altLang="en-US" dirty="0"/>
              <a:t>结构体数组的例子</a:t>
            </a:r>
          </a:p>
        </p:txBody>
      </p:sp>
      <p:sp>
        <p:nvSpPr>
          <p:cNvPr id="3" name="文本占位符 2">
            <a:extLst>
              <a:ext uri="{FF2B5EF4-FFF2-40B4-BE49-F238E27FC236}">
                <a16:creationId xmlns:a16="http://schemas.microsoft.com/office/drawing/2014/main" id="{D930B7B8-986F-4EF4-8505-41084639DE7F}"/>
              </a:ext>
            </a:extLst>
          </p:cNvPr>
          <p:cNvSpPr>
            <a:spLocks noGrp="1"/>
          </p:cNvSpPr>
          <p:nvPr>
            <p:ph type="body" sz="quarter" idx="10"/>
          </p:nvPr>
        </p:nvSpPr>
        <p:spPr/>
        <p:txBody>
          <a:bodyPr/>
          <a:lstStyle/>
          <a:p>
            <a:r>
              <a:rPr lang="zh-CN" altLang="en-US" sz="2400" dirty="0"/>
              <a:t>例，编写程序，定义一个结构体数组来存放学生数据（包括姓名、学号、</a:t>
            </a:r>
            <a:r>
              <a:rPr lang="en-US" altLang="zh-CN" sz="2400" dirty="0"/>
              <a:t>C</a:t>
            </a:r>
            <a:r>
              <a:rPr lang="zh-CN" altLang="en-US" sz="2400" dirty="0"/>
              <a:t>语言成绩），从键盘读入数据，按</a:t>
            </a:r>
            <a:r>
              <a:rPr lang="en-US" altLang="zh-CN" sz="2400" dirty="0"/>
              <a:t>C</a:t>
            </a:r>
            <a:r>
              <a:rPr lang="zh-CN" altLang="en-US" sz="2400" dirty="0"/>
              <a:t>语言成绩从高到低排序，按上述排序输出学生姓名、学号及成绩。</a:t>
            </a:r>
            <a:endParaRPr lang="en-US" altLang="zh-CN" sz="2400" dirty="0">
              <a:solidFill>
                <a:srgbClr val="0070C0"/>
              </a:solidFill>
            </a:endParaRPr>
          </a:p>
          <a:p>
            <a:endParaRPr lang="zh-CN" altLang="en-US" dirty="0"/>
          </a:p>
        </p:txBody>
      </p:sp>
      <p:sp>
        <p:nvSpPr>
          <p:cNvPr id="4" name="卷形: 垂直 3">
            <a:extLst>
              <a:ext uri="{FF2B5EF4-FFF2-40B4-BE49-F238E27FC236}">
                <a16:creationId xmlns:a16="http://schemas.microsoft.com/office/drawing/2014/main" id="{DD47AC2A-2895-4C5C-A708-7DD3426F060C}"/>
              </a:ext>
            </a:extLst>
          </p:cNvPr>
          <p:cNvSpPr/>
          <p:nvPr/>
        </p:nvSpPr>
        <p:spPr bwMode="auto">
          <a:xfrm>
            <a:off x="718458" y="2189815"/>
            <a:ext cx="5141781" cy="3810515"/>
          </a:xfrm>
          <a:prstGeom prst="verticalScroll">
            <a:avLst>
              <a:gd name="adj" fmla="val 329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#include &lt;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stdio.h</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&gt;</a:t>
            </a:r>
          </a:p>
          <a:p>
            <a:pPr marL="0" lvl="1">
              <a:tabLst>
                <a:tab pos="444500"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#include &lt;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string.h</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&gt;</a:t>
            </a:r>
          </a:p>
          <a:p>
            <a:pPr marL="0" lvl="1">
              <a:tabLst>
                <a:tab pos="444500" algn="l"/>
              </a:tabLst>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typedef struct {</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char name[10];</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long num;</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int score;</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STU;</a:t>
            </a:r>
          </a:p>
          <a:p>
            <a:pPr marL="0" lvl="1">
              <a:tabLst>
                <a:tab pos="444500" algn="l"/>
                <a:tab pos="898525" algn="l"/>
                <a:tab pos="1343025" algn="l"/>
                <a:tab pos="1795463" algn="l"/>
              </a:tabLst>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#define MAXNUM 100</a:t>
            </a:r>
          </a:p>
        </p:txBody>
      </p:sp>
      <p:sp>
        <p:nvSpPr>
          <p:cNvPr id="5" name="卷形: 垂直 4">
            <a:extLst>
              <a:ext uri="{FF2B5EF4-FFF2-40B4-BE49-F238E27FC236}">
                <a16:creationId xmlns:a16="http://schemas.microsoft.com/office/drawing/2014/main" id="{E774B226-67CF-4F8F-B8B1-EDFC028D130D}"/>
              </a:ext>
            </a:extLst>
          </p:cNvPr>
          <p:cNvSpPr/>
          <p:nvPr/>
        </p:nvSpPr>
        <p:spPr bwMode="auto">
          <a:xfrm>
            <a:off x="6204858" y="2189815"/>
            <a:ext cx="5141781" cy="3810515"/>
          </a:xfrm>
          <a:prstGeom prst="verticalScroll">
            <a:avLst>
              <a:gd name="adj" fmla="val 3293"/>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int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myread</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(STU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pstu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返回值为人数</a:t>
            </a:r>
            <a:endPar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void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mysort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(STU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pstu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int n);  </a:t>
            </a:r>
            <a:r>
              <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表示人数</a:t>
            </a:r>
            <a:endPar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void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mywrite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(STU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pstu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int n); </a:t>
            </a:r>
            <a:r>
              <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表示人数</a:t>
            </a:r>
            <a:endParaRPr lang="en-US" altLang="zh-CN" sz="20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 pos="898525" algn="l"/>
                <a:tab pos="1343025" algn="l"/>
                <a:tab pos="1795463" algn="l"/>
              </a:tabLst>
            </a:pP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void main() {</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int n;</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STU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[MAXNUM];</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n=</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myread</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mysort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n);</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mywrite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sstu</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n);</a:t>
            </a:r>
          </a:p>
          <a:p>
            <a:pPr marL="0" lvl="1">
              <a:tabLst>
                <a:tab pos="444500" algn="l"/>
                <a:tab pos="898525" algn="l"/>
                <a:tab pos="1343025" algn="l"/>
                <a:tab pos="1795463" algn="l"/>
              </a:tabLst>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69135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DB674-96A9-4C36-9E47-AA756E7A3F09}"/>
              </a:ext>
            </a:extLst>
          </p:cNvPr>
          <p:cNvSpPr>
            <a:spLocks noGrp="1"/>
          </p:cNvSpPr>
          <p:nvPr>
            <p:ph type="title"/>
          </p:nvPr>
        </p:nvSpPr>
        <p:spPr/>
        <p:txBody>
          <a:bodyPr/>
          <a:lstStyle/>
          <a:p>
            <a:r>
              <a:rPr lang="zh-CN" altLang="en-US" dirty="0"/>
              <a:t>结构体数组的例子</a:t>
            </a:r>
          </a:p>
        </p:txBody>
      </p:sp>
      <p:sp>
        <p:nvSpPr>
          <p:cNvPr id="3" name="文本占位符 2">
            <a:extLst>
              <a:ext uri="{FF2B5EF4-FFF2-40B4-BE49-F238E27FC236}">
                <a16:creationId xmlns:a16="http://schemas.microsoft.com/office/drawing/2014/main" id="{AB051711-A7F5-48A8-A241-6719BC828D98}"/>
              </a:ext>
            </a:extLst>
          </p:cNvPr>
          <p:cNvSpPr>
            <a:spLocks noGrp="1"/>
          </p:cNvSpPr>
          <p:nvPr>
            <p:ph type="body" sz="quarter" idx="10"/>
          </p:nvPr>
        </p:nvSpPr>
        <p:spPr/>
        <p:txBody>
          <a:bodyPr/>
          <a:lstStyle/>
          <a:p>
            <a:r>
              <a:rPr lang="zh-CN" altLang="en-US" sz="2400" dirty="0"/>
              <a:t>例，编写程序，定义一个结构体数组来存放学生数据（包括姓名、学号、</a:t>
            </a:r>
            <a:r>
              <a:rPr lang="en-US" altLang="zh-CN" sz="2400" dirty="0"/>
              <a:t>C</a:t>
            </a:r>
            <a:r>
              <a:rPr lang="zh-CN" altLang="en-US" sz="2400" dirty="0"/>
              <a:t>语言成绩），从键盘读入数据，按</a:t>
            </a:r>
            <a:r>
              <a:rPr lang="en-US" altLang="zh-CN" sz="2400" dirty="0"/>
              <a:t>C</a:t>
            </a:r>
            <a:r>
              <a:rPr lang="zh-CN" altLang="en-US" sz="2400" dirty="0"/>
              <a:t>语言成绩从高到低排序，按上述排序输出学生姓名、学号及成绩。</a:t>
            </a:r>
            <a:endParaRPr lang="en-US" altLang="zh-CN" sz="2400" dirty="0">
              <a:solidFill>
                <a:srgbClr val="0070C0"/>
              </a:solidFill>
            </a:endParaRPr>
          </a:p>
          <a:p>
            <a:endParaRPr lang="zh-CN" altLang="en-US" dirty="0"/>
          </a:p>
        </p:txBody>
      </p:sp>
      <p:sp>
        <p:nvSpPr>
          <p:cNvPr id="4" name="卷形: 垂直 3">
            <a:extLst>
              <a:ext uri="{FF2B5EF4-FFF2-40B4-BE49-F238E27FC236}">
                <a16:creationId xmlns:a16="http://schemas.microsoft.com/office/drawing/2014/main" id="{E20B990F-57CF-4EC6-BC24-B0B2D8EA746C}"/>
              </a:ext>
            </a:extLst>
          </p:cNvPr>
          <p:cNvSpPr/>
          <p:nvPr/>
        </p:nvSpPr>
        <p:spPr bwMode="auto">
          <a:xfrm>
            <a:off x="444614" y="2366248"/>
            <a:ext cx="5141781" cy="3689112"/>
          </a:xfrm>
          <a:prstGeom prst="verticalScroll">
            <a:avLst>
              <a:gd name="adj" fmla="val 3537"/>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int </a:t>
            </a:r>
            <a:r>
              <a:rPr lang="en-US" altLang="zh-CN" sz="2000" dirty="0" err="1">
                <a:latin typeface="Times New Roman" panose="02020603050405020304" pitchFamily="18" charset="0"/>
                <a:cs typeface="Times New Roman" panose="02020603050405020304" pitchFamily="18" charset="0"/>
              </a:rPr>
              <a:t>myread</a:t>
            </a:r>
            <a:r>
              <a:rPr lang="en-US" altLang="zh-CN" sz="2000" dirty="0">
                <a:latin typeface="Times New Roman" panose="02020603050405020304" pitchFamily="18" charset="0"/>
                <a:cs typeface="Times New Roman" panose="02020603050405020304" pitchFamily="18" charset="0"/>
              </a:rPr>
              <a:t>(STU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int n=0;</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while (</a:t>
            </a:r>
            <a:r>
              <a:rPr lang="en-US" altLang="zh-CN" sz="2000" dirty="0" err="1">
                <a:latin typeface="Times New Roman" panose="02020603050405020304" pitchFamily="18" charset="0"/>
                <a:cs typeface="Times New Roman" panose="02020603050405020304" pitchFamily="18" charset="0"/>
              </a:rPr>
              <a:t>strlen</a:t>
            </a:r>
            <a:r>
              <a:rPr lang="en-US" altLang="zh-CN" sz="2000" dirty="0">
                <a:latin typeface="Times New Roman" panose="02020603050405020304" pitchFamily="18" charset="0"/>
                <a:cs typeface="Times New Roman" panose="02020603050405020304" pitchFamily="18" charset="0"/>
              </a:rPr>
              <a:t>(gets(</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-&gt;name))!=0)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scanf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ld</a:t>
            </a:r>
            <a:r>
              <a:rPr lang="en-US" altLang="zh-CN" sz="2000" dirty="0">
                <a:latin typeface="Times New Roman" panose="02020603050405020304" pitchFamily="18" charset="0"/>
                <a:cs typeface="Times New Roman" panose="02020603050405020304" pitchFamily="18" charset="0"/>
              </a:rPr>
              <a:t>",&amp;(</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-&gt;num));</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scanf</a:t>
            </a:r>
            <a:r>
              <a:rPr lang="en-US" altLang="zh-CN" sz="2000" dirty="0">
                <a:latin typeface="Times New Roman" panose="02020603050405020304" pitchFamily="18" charset="0"/>
                <a:cs typeface="Times New Roman" panose="02020603050405020304" pitchFamily="18" charset="0"/>
              </a:rPr>
              <a:t>("%f",&amp;(</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-&gt;score));</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n++;</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getchar</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return(n);</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endParaRPr lang="en-US" altLang="zh-CN" sz="2000" dirty="0">
              <a:latin typeface="Times New Roman" panose="02020603050405020304" pitchFamily="18" charset="0"/>
              <a:cs typeface="Times New Roman" panose="02020603050405020304" pitchFamily="18" charset="0"/>
            </a:endParaRPr>
          </a:p>
        </p:txBody>
      </p:sp>
      <p:sp>
        <p:nvSpPr>
          <p:cNvPr id="5" name="卷形: 垂直 4">
            <a:extLst>
              <a:ext uri="{FF2B5EF4-FFF2-40B4-BE49-F238E27FC236}">
                <a16:creationId xmlns:a16="http://schemas.microsoft.com/office/drawing/2014/main" id="{D7E26907-1A3E-42B4-8F06-D8F588054056}"/>
              </a:ext>
            </a:extLst>
          </p:cNvPr>
          <p:cNvSpPr/>
          <p:nvPr/>
        </p:nvSpPr>
        <p:spPr bwMode="auto">
          <a:xfrm>
            <a:off x="5931013" y="2366248"/>
            <a:ext cx="5642919" cy="3689112"/>
          </a:xfrm>
          <a:prstGeom prst="verticalScroll">
            <a:avLst>
              <a:gd name="adj" fmla="val 376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mysort</a:t>
            </a:r>
            <a:r>
              <a:rPr lang="en-US" altLang="zh-CN" sz="2000" dirty="0">
                <a:latin typeface="Times New Roman" panose="02020603050405020304" pitchFamily="18" charset="0"/>
                <a:cs typeface="Times New Roman" panose="02020603050405020304" pitchFamily="18" charset="0"/>
              </a:rPr>
              <a:t>(STU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 int n)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STU temp;</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int </a:t>
            </a:r>
            <a:r>
              <a:rPr lang="en-US" altLang="zh-CN" sz="2000" dirty="0" err="1">
                <a:latin typeface="Times New Roman" panose="02020603050405020304" pitchFamily="18" charset="0"/>
                <a:cs typeface="Times New Roman" panose="02020603050405020304" pitchFamily="18" charset="0"/>
              </a:rPr>
              <a:t>i,j</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for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=0;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&lt;n-1;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for (j=i+1; j&lt;n; </a:t>
            </a:r>
            <a:r>
              <a:rPr lang="en-US" altLang="zh-CN" sz="2000" dirty="0" err="1">
                <a:latin typeface="Times New Roman" panose="02020603050405020304" pitchFamily="18" charset="0"/>
                <a:cs typeface="Times New Roman" panose="02020603050405020304" pitchFamily="18" charset="0"/>
              </a:rPr>
              <a:t>j++</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if ((</a:t>
            </a:r>
            <a:r>
              <a:rPr lang="en-US" altLang="zh-CN" sz="2000" dirty="0" err="1">
                <a:latin typeface="Times New Roman" panose="02020603050405020304" pitchFamily="18" charset="0"/>
                <a:cs typeface="Times New Roman" panose="02020603050405020304" pitchFamily="18" charset="0"/>
              </a:rPr>
              <a:t>pstu+i</a:t>
            </a:r>
            <a:r>
              <a:rPr lang="en-US" altLang="zh-CN" sz="2000" dirty="0">
                <a:latin typeface="Times New Roman" panose="02020603050405020304" pitchFamily="18" charset="0"/>
                <a:cs typeface="Times New Roman" panose="02020603050405020304" pitchFamily="18" charset="0"/>
              </a:rPr>
              <a:t>)-&gt;score &lt; (</a:t>
            </a:r>
            <a:r>
              <a:rPr lang="en-US" altLang="zh-CN" sz="2000" dirty="0" err="1">
                <a:latin typeface="Times New Roman" panose="02020603050405020304" pitchFamily="18" charset="0"/>
                <a:cs typeface="Times New Roman" panose="02020603050405020304" pitchFamily="18" charset="0"/>
              </a:rPr>
              <a:t>pstu+j</a:t>
            </a:r>
            <a:r>
              <a:rPr lang="en-US" altLang="zh-CN" sz="2000" dirty="0">
                <a:latin typeface="Times New Roman" panose="02020603050405020304" pitchFamily="18" charset="0"/>
                <a:cs typeface="Times New Roman" panose="02020603050405020304" pitchFamily="18" charset="0"/>
              </a:rPr>
              <a:t>)-&gt;score)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temp=*(</a:t>
            </a:r>
            <a:r>
              <a:rPr lang="en-US" altLang="zh-CN" sz="2000" dirty="0" err="1">
                <a:latin typeface="Times New Roman" panose="02020603050405020304" pitchFamily="18" charset="0"/>
                <a:cs typeface="Times New Roman" panose="02020603050405020304" pitchFamily="18" charset="0"/>
              </a:rPr>
              <a:t>pstu+i</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pstu+i</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pstu+j</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pstu+j</a:t>
            </a:r>
            <a:r>
              <a:rPr lang="en-US" altLang="zh-CN" sz="2000" dirty="0">
                <a:latin typeface="Times New Roman" panose="02020603050405020304" pitchFamily="18" charset="0"/>
                <a:cs typeface="Times New Roman" panose="02020603050405020304" pitchFamily="18" charset="0"/>
              </a:rPr>
              <a:t>)=temp;</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05499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DB674-96A9-4C36-9E47-AA756E7A3F09}"/>
              </a:ext>
            </a:extLst>
          </p:cNvPr>
          <p:cNvSpPr>
            <a:spLocks noGrp="1"/>
          </p:cNvSpPr>
          <p:nvPr>
            <p:ph type="title"/>
          </p:nvPr>
        </p:nvSpPr>
        <p:spPr/>
        <p:txBody>
          <a:bodyPr/>
          <a:lstStyle/>
          <a:p>
            <a:r>
              <a:rPr lang="zh-CN" altLang="en-US" dirty="0"/>
              <a:t>结构体数组的例子</a:t>
            </a:r>
          </a:p>
        </p:txBody>
      </p:sp>
      <p:sp>
        <p:nvSpPr>
          <p:cNvPr id="3" name="文本占位符 2">
            <a:extLst>
              <a:ext uri="{FF2B5EF4-FFF2-40B4-BE49-F238E27FC236}">
                <a16:creationId xmlns:a16="http://schemas.microsoft.com/office/drawing/2014/main" id="{AB051711-A7F5-48A8-A241-6719BC828D98}"/>
              </a:ext>
            </a:extLst>
          </p:cNvPr>
          <p:cNvSpPr>
            <a:spLocks noGrp="1"/>
          </p:cNvSpPr>
          <p:nvPr>
            <p:ph type="body" sz="quarter" idx="10"/>
          </p:nvPr>
        </p:nvSpPr>
        <p:spPr/>
        <p:txBody>
          <a:bodyPr/>
          <a:lstStyle/>
          <a:p>
            <a:r>
              <a:rPr lang="zh-CN" altLang="en-US" sz="2400" dirty="0"/>
              <a:t>例，编写程序，定义一个结构体数组来存放学生数据（包括姓名、学号、</a:t>
            </a:r>
            <a:r>
              <a:rPr lang="en-US" altLang="zh-CN" sz="2400" dirty="0"/>
              <a:t>C</a:t>
            </a:r>
            <a:r>
              <a:rPr lang="zh-CN" altLang="en-US" sz="2400" dirty="0"/>
              <a:t>语言成绩），从键盘读入数据，按</a:t>
            </a:r>
            <a:r>
              <a:rPr lang="en-US" altLang="zh-CN" sz="2400" dirty="0"/>
              <a:t>C</a:t>
            </a:r>
            <a:r>
              <a:rPr lang="zh-CN" altLang="en-US" sz="2400" dirty="0"/>
              <a:t>语言成绩从高到低排序，按上述排序输出学生姓名、学号及成绩。</a:t>
            </a:r>
            <a:endParaRPr lang="en-US" altLang="zh-CN" sz="2400" dirty="0">
              <a:solidFill>
                <a:srgbClr val="0070C0"/>
              </a:solidFill>
            </a:endParaRPr>
          </a:p>
          <a:p>
            <a:endParaRPr lang="zh-CN" altLang="en-US" dirty="0"/>
          </a:p>
        </p:txBody>
      </p:sp>
      <p:sp>
        <p:nvSpPr>
          <p:cNvPr id="4" name="卷形: 垂直 3">
            <a:extLst>
              <a:ext uri="{FF2B5EF4-FFF2-40B4-BE49-F238E27FC236}">
                <a16:creationId xmlns:a16="http://schemas.microsoft.com/office/drawing/2014/main" id="{87987614-2841-4BAB-AB71-96EDE42C0A0B}"/>
              </a:ext>
            </a:extLst>
          </p:cNvPr>
          <p:cNvSpPr/>
          <p:nvPr/>
        </p:nvSpPr>
        <p:spPr bwMode="auto">
          <a:xfrm>
            <a:off x="1482810" y="2448078"/>
            <a:ext cx="8349465" cy="2140398"/>
          </a:xfrm>
          <a:prstGeom prst="verticalScroll">
            <a:avLst>
              <a:gd name="adj" fmla="val 601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mywrite</a:t>
            </a:r>
            <a:r>
              <a:rPr lang="en-US" altLang="zh-CN" sz="2000" dirty="0">
                <a:latin typeface="Times New Roman" panose="02020603050405020304" pitchFamily="18" charset="0"/>
                <a:cs typeface="Times New Roman" panose="02020603050405020304" pitchFamily="18" charset="0"/>
              </a:rPr>
              <a:t>(STU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 int n) {</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int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for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=0;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&lt;n;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printf</a:t>
            </a:r>
            <a:r>
              <a:rPr lang="en-US" altLang="zh-CN" sz="2000" dirty="0">
                <a:latin typeface="Times New Roman" panose="02020603050405020304" pitchFamily="18" charset="0"/>
                <a:cs typeface="Times New Roman" panose="02020603050405020304" pitchFamily="18" charset="0"/>
              </a:rPr>
              <a:t>(“%s ( %</a:t>
            </a:r>
            <a:r>
              <a:rPr lang="en-US" altLang="zh-CN" sz="2000" dirty="0" err="1">
                <a:latin typeface="Times New Roman" panose="02020603050405020304" pitchFamily="18" charset="0"/>
                <a:cs typeface="Times New Roman" panose="02020603050405020304" pitchFamily="18" charset="0"/>
              </a:rPr>
              <a:t>ld</a:t>
            </a:r>
            <a:r>
              <a:rPr lang="en-US" altLang="zh-CN" sz="2000" dirty="0">
                <a:latin typeface="Times New Roman" panose="02020603050405020304" pitchFamily="18" charset="0"/>
                <a:cs typeface="Times New Roman" panose="02020603050405020304" pitchFamily="18" charset="0"/>
              </a:rPr>
              <a:t> ): %.1f\n”,</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-&gt;name,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-&gt;num, </a:t>
            </a:r>
            <a:r>
              <a:rPr lang="en-US" altLang="zh-CN" sz="2000" dirty="0" err="1">
                <a:latin typeface="Times New Roman" panose="02020603050405020304" pitchFamily="18" charset="0"/>
                <a:cs typeface="Times New Roman" panose="02020603050405020304" pitchFamily="18" charset="0"/>
              </a:rPr>
              <a:t>pstu</a:t>
            </a:r>
            <a:r>
              <a:rPr lang="en-US" altLang="zh-CN" sz="2000" dirty="0">
                <a:latin typeface="Times New Roman" panose="02020603050405020304" pitchFamily="18" charset="0"/>
                <a:cs typeface="Times New Roman" panose="02020603050405020304" pitchFamily="18" charset="0"/>
              </a:rPr>
              <a:t>-&gt;score);</a:t>
            </a:r>
          </a:p>
          <a:p>
            <a:pPr marL="0" lvl="1">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37181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0C5DC-B72D-4459-B8F9-6D514C578DCA}"/>
              </a:ext>
            </a:extLst>
          </p:cNvPr>
          <p:cNvSpPr>
            <a:spLocks noGrp="1"/>
          </p:cNvSpPr>
          <p:nvPr>
            <p:ph type="title"/>
          </p:nvPr>
        </p:nvSpPr>
        <p:spPr/>
        <p:txBody>
          <a:bodyPr/>
          <a:lstStyle/>
          <a:p>
            <a:r>
              <a:rPr lang="zh-CN" altLang="en-US" dirty="0"/>
              <a:t>复杂数据结构的例子</a:t>
            </a:r>
          </a:p>
        </p:txBody>
      </p:sp>
      <p:sp>
        <p:nvSpPr>
          <p:cNvPr id="3" name="文本占位符 2">
            <a:extLst>
              <a:ext uri="{FF2B5EF4-FFF2-40B4-BE49-F238E27FC236}">
                <a16:creationId xmlns:a16="http://schemas.microsoft.com/office/drawing/2014/main" id="{15C46E62-54B4-40DA-9292-036D60EEB49F}"/>
              </a:ext>
            </a:extLst>
          </p:cNvPr>
          <p:cNvSpPr>
            <a:spLocks noGrp="1"/>
          </p:cNvSpPr>
          <p:nvPr>
            <p:ph type="body" sz="quarter" idx="10"/>
          </p:nvPr>
        </p:nvSpPr>
        <p:spPr/>
        <p:txBody>
          <a:bodyPr/>
          <a:lstStyle/>
          <a:p>
            <a:r>
              <a:rPr lang="zh-CN" altLang="en-US" dirty="0"/>
              <a:t>为一个图书馆的藏书建立一个按书名检索的系统。</a:t>
            </a:r>
            <a:endParaRPr lang="en-US" altLang="zh-CN" dirty="0">
              <a:solidFill>
                <a:srgbClr val="0070C0"/>
              </a:solidFill>
            </a:endParaRPr>
          </a:p>
          <a:p>
            <a:pPr lvl="1"/>
            <a:r>
              <a:rPr lang="zh-CN" altLang="en-US" dirty="0"/>
              <a:t>建立一个结构体数组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2"/>
            <a:r>
              <a:rPr lang="zh-CN" altLang="en-US" dirty="0"/>
              <a:t>需要设定书册上限</a:t>
            </a:r>
            <a:endParaRPr lang="en-US" altLang="zh-CN" dirty="0"/>
          </a:p>
          <a:p>
            <a:pPr lvl="2"/>
            <a:r>
              <a:rPr lang="zh-CN" altLang="en-US" dirty="0"/>
              <a:t>配合快速查找算法、插入和删除操作</a:t>
            </a:r>
            <a:endParaRPr lang="en-US" altLang="zh-CN" dirty="0"/>
          </a:p>
          <a:p>
            <a:pPr lvl="1"/>
            <a:r>
              <a:rPr lang="zh-CN" altLang="en-US" dirty="0"/>
              <a:t>建立一个书籍的链表</a:t>
            </a:r>
            <a:endParaRPr lang="en-US" altLang="zh-CN" dirty="0"/>
          </a:p>
          <a:p>
            <a:pPr lvl="1"/>
            <a:endParaRPr lang="en-US" altLang="zh-CN" dirty="0"/>
          </a:p>
          <a:p>
            <a:pPr lvl="2"/>
            <a:r>
              <a:rPr lang="zh-CN" altLang="en-US" dirty="0"/>
              <a:t>查找困难</a:t>
            </a:r>
            <a:endParaRPr lang="en-US" altLang="zh-CN" dirty="0"/>
          </a:p>
          <a:p>
            <a:endParaRPr lang="zh-CN" altLang="en-US" dirty="0"/>
          </a:p>
        </p:txBody>
      </p:sp>
      <p:sp>
        <p:nvSpPr>
          <p:cNvPr id="4" name="卷形: 垂直 3">
            <a:extLst>
              <a:ext uri="{FF2B5EF4-FFF2-40B4-BE49-F238E27FC236}">
                <a16:creationId xmlns:a16="http://schemas.microsoft.com/office/drawing/2014/main" id="{A0C99491-FF40-41C2-9DEC-E318581F84C9}"/>
              </a:ext>
            </a:extLst>
          </p:cNvPr>
          <p:cNvSpPr/>
          <p:nvPr/>
        </p:nvSpPr>
        <p:spPr bwMode="auto">
          <a:xfrm>
            <a:off x="3161642" y="2002558"/>
            <a:ext cx="5141781" cy="1828801"/>
          </a:xfrm>
          <a:prstGeom prst="verticalScroll">
            <a:avLst>
              <a:gd name="adj" fmla="val 6150"/>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a:t>
            </a:r>
            <a:r>
              <a:rPr lang="en-US" altLang="zh-CN" sz="2400" dirty="0" err="1">
                <a:latin typeface="Times New Roman" panose="02020603050405020304" pitchFamily="18" charset="0"/>
                <a:cs typeface="Times New Roman" panose="02020603050405020304" pitchFamily="18" charset="0"/>
              </a:rPr>
              <a:t>book_list</a:t>
            </a:r>
            <a:r>
              <a:rPr lang="en-US" altLang="zh-CN" sz="2400" dirty="0">
                <a:latin typeface="Times New Roman" panose="02020603050405020304" pitchFamily="18" charset="0"/>
                <a:cs typeface="Times New Roman" panose="02020603050405020304" pitchFamily="18" charset="0"/>
              </a:rPr>
              <a:t>{</a:t>
            </a:r>
          </a:p>
          <a:p>
            <a:pPr marL="0" lvl="1">
              <a:tabLst>
                <a:tab pos="449263" algn="l"/>
                <a:tab pos="898525" algn="l"/>
                <a:tab pos="1343025" algn="l"/>
                <a:tab pos="1795463" algn="l"/>
              </a:tabLst>
            </a:pPr>
            <a:r>
              <a:rPr lang="en-US" altLang="zh-CN" sz="2400" dirty="0">
                <a:latin typeface="Times New Roman" panose="02020603050405020304" pitchFamily="18" charset="0"/>
                <a:cs typeface="Times New Roman" panose="02020603050405020304" pitchFamily="18" charset="0"/>
              </a:rPr>
              <a:t>	char name[101];</a:t>
            </a:r>
          </a:p>
          <a:p>
            <a:pPr marL="0" lvl="1">
              <a:tabLst>
                <a:tab pos="449263" algn="l"/>
                <a:tab pos="898525" algn="l"/>
                <a:tab pos="1343025" algn="l"/>
                <a:tab pos="1795463" algn="l"/>
              </a:tabLst>
            </a:pPr>
            <a:r>
              <a:rPr lang="en-US" altLang="zh-CN" sz="2400" dirty="0">
                <a:latin typeface="Times New Roman" panose="02020603050405020304" pitchFamily="18" charset="0"/>
                <a:cs typeface="Times New Roman" panose="02020603050405020304" pitchFamily="18" charset="0"/>
              </a:rPr>
              <a:t>	char info[1001];</a:t>
            </a:r>
          </a:p>
          <a:p>
            <a:pPr marL="0" lvl="1">
              <a:tabLst>
                <a:tab pos="444500" algn="l"/>
                <a:tab pos="898525" algn="l"/>
                <a:tab pos="1343025" algn="l"/>
                <a:tab pos="1795463" algn="l"/>
              </a:tabLst>
            </a:pPr>
            <a:r>
              <a:rPr lang="en-US" altLang="zh-CN" sz="2400" dirty="0">
                <a:latin typeface="Times New Roman" panose="02020603050405020304" pitchFamily="18" charset="0"/>
                <a:cs typeface="Times New Roman" panose="02020603050405020304" pitchFamily="18" charset="0"/>
              </a:rPr>
              <a:t>} books[1000];</a:t>
            </a:r>
          </a:p>
        </p:txBody>
      </p:sp>
      <p:grpSp>
        <p:nvGrpSpPr>
          <p:cNvPr id="5" name="组合 4">
            <a:extLst>
              <a:ext uri="{FF2B5EF4-FFF2-40B4-BE49-F238E27FC236}">
                <a16:creationId xmlns:a16="http://schemas.microsoft.com/office/drawing/2014/main" id="{680B3B22-2C22-496B-80E8-961F7D38D568}"/>
              </a:ext>
            </a:extLst>
          </p:cNvPr>
          <p:cNvGrpSpPr/>
          <p:nvPr/>
        </p:nvGrpSpPr>
        <p:grpSpPr>
          <a:xfrm>
            <a:off x="2392345" y="5437935"/>
            <a:ext cx="7573945" cy="682350"/>
            <a:chOff x="1360505" y="5419707"/>
            <a:chExt cx="7573945" cy="682350"/>
          </a:xfrm>
        </p:grpSpPr>
        <p:grpSp>
          <p:nvGrpSpPr>
            <p:cNvPr id="6" name="组合 5">
              <a:extLst>
                <a:ext uri="{FF2B5EF4-FFF2-40B4-BE49-F238E27FC236}">
                  <a16:creationId xmlns:a16="http://schemas.microsoft.com/office/drawing/2014/main" id="{1095B817-DFD6-4718-A1AD-DEB737BAC928}"/>
                </a:ext>
              </a:extLst>
            </p:cNvPr>
            <p:cNvGrpSpPr/>
            <p:nvPr/>
          </p:nvGrpSpPr>
          <p:grpSpPr>
            <a:xfrm>
              <a:off x="1360505" y="5485552"/>
              <a:ext cx="1372438" cy="365760"/>
              <a:chOff x="8989729" y="3853373"/>
              <a:chExt cx="1372438" cy="365760"/>
            </a:xfrm>
          </p:grpSpPr>
          <p:sp>
            <p:nvSpPr>
              <p:cNvPr id="23" name="矩形 22">
                <a:extLst>
                  <a:ext uri="{FF2B5EF4-FFF2-40B4-BE49-F238E27FC236}">
                    <a16:creationId xmlns:a16="http://schemas.microsoft.com/office/drawing/2014/main" id="{F54BE5F4-3872-480C-B350-3D40B205EA4A}"/>
                  </a:ext>
                </a:extLst>
              </p:cNvPr>
              <p:cNvSpPr/>
              <p:nvPr/>
            </p:nvSpPr>
            <p:spPr>
              <a:xfrm>
                <a:off x="9477853" y="3853373"/>
                <a:ext cx="48600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info</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62CAB7D8-E240-4097-806E-1B80DFB95295}"/>
                  </a:ext>
                </a:extLst>
              </p:cNvPr>
              <p:cNvSpPr/>
              <p:nvPr/>
            </p:nvSpPr>
            <p:spPr>
              <a:xfrm>
                <a:off x="9962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2156C1B2-1641-4009-BFF8-8F0AB4F57D36}"/>
                  </a:ext>
                </a:extLst>
              </p:cNvPr>
              <p:cNvSpPr/>
              <p:nvPr/>
            </p:nvSpPr>
            <p:spPr>
              <a:xfrm>
                <a:off x="8989729" y="3853373"/>
                <a:ext cx="48567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name</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cxnSp>
          <p:nvCxnSpPr>
            <p:cNvPr id="7" name="连接符: 曲线 6">
              <a:extLst>
                <a:ext uri="{FF2B5EF4-FFF2-40B4-BE49-F238E27FC236}">
                  <a16:creationId xmlns:a16="http://schemas.microsoft.com/office/drawing/2014/main" id="{E4137E09-DC47-421A-A7FF-17E4AACB7640}"/>
                </a:ext>
              </a:extLst>
            </p:cNvPr>
            <p:cNvCxnSpPr>
              <a:cxnSpLocks/>
            </p:cNvCxnSpPr>
            <p:nvPr/>
          </p:nvCxnSpPr>
          <p:spPr>
            <a:xfrm>
              <a:off x="2507157" y="5636116"/>
              <a:ext cx="680997" cy="20759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022BCCF5-B475-4B01-81E6-42D1541C6463}"/>
                </a:ext>
              </a:extLst>
            </p:cNvPr>
            <p:cNvGrpSpPr/>
            <p:nvPr/>
          </p:nvGrpSpPr>
          <p:grpSpPr>
            <a:xfrm>
              <a:off x="3199761" y="5660761"/>
              <a:ext cx="1372438" cy="365760"/>
              <a:chOff x="8989729" y="3853373"/>
              <a:chExt cx="1372438" cy="365760"/>
            </a:xfrm>
          </p:grpSpPr>
          <p:sp>
            <p:nvSpPr>
              <p:cNvPr id="20" name="矩形 19">
                <a:extLst>
                  <a:ext uri="{FF2B5EF4-FFF2-40B4-BE49-F238E27FC236}">
                    <a16:creationId xmlns:a16="http://schemas.microsoft.com/office/drawing/2014/main" id="{907079BF-11D8-4DA8-8072-1C280869E097}"/>
                  </a:ext>
                </a:extLst>
              </p:cNvPr>
              <p:cNvSpPr/>
              <p:nvPr/>
            </p:nvSpPr>
            <p:spPr>
              <a:xfrm>
                <a:off x="9477853" y="3853373"/>
                <a:ext cx="48600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info</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B7876CFD-8425-40B5-B1CE-21EA76754E4D}"/>
                  </a:ext>
                </a:extLst>
              </p:cNvPr>
              <p:cNvSpPr/>
              <p:nvPr/>
            </p:nvSpPr>
            <p:spPr>
              <a:xfrm>
                <a:off x="9962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C69194A-D8CD-4773-A66E-B17BB8A81125}"/>
                  </a:ext>
                </a:extLst>
              </p:cNvPr>
              <p:cNvSpPr/>
              <p:nvPr/>
            </p:nvSpPr>
            <p:spPr>
              <a:xfrm>
                <a:off x="8989729" y="3853373"/>
                <a:ext cx="48567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name</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9" name="组合 8">
              <a:extLst>
                <a:ext uri="{FF2B5EF4-FFF2-40B4-BE49-F238E27FC236}">
                  <a16:creationId xmlns:a16="http://schemas.microsoft.com/office/drawing/2014/main" id="{B7F3C67D-563C-41E3-8EA2-D59A34B5CCAA}"/>
                </a:ext>
              </a:extLst>
            </p:cNvPr>
            <p:cNvGrpSpPr/>
            <p:nvPr/>
          </p:nvGrpSpPr>
          <p:grpSpPr>
            <a:xfrm>
              <a:off x="5071241" y="5419707"/>
              <a:ext cx="1372438" cy="365760"/>
              <a:chOff x="8989729" y="3853373"/>
              <a:chExt cx="1372438" cy="365760"/>
            </a:xfrm>
          </p:grpSpPr>
          <p:sp>
            <p:nvSpPr>
              <p:cNvPr id="17" name="矩形 16">
                <a:extLst>
                  <a:ext uri="{FF2B5EF4-FFF2-40B4-BE49-F238E27FC236}">
                    <a16:creationId xmlns:a16="http://schemas.microsoft.com/office/drawing/2014/main" id="{83F09635-D55F-4B34-8F5C-A6B0615D155B}"/>
                  </a:ext>
                </a:extLst>
              </p:cNvPr>
              <p:cNvSpPr/>
              <p:nvPr/>
            </p:nvSpPr>
            <p:spPr>
              <a:xfrm>
                <a:off x="9477853" y="3853373"/>
                <a:ext cx="48600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info</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8014BCF4-557D-468B-8E28-B2D54E86CFF2}"/>
                  </a:ext>
                </a:extLst>
              </p:cNvPr>
              <p:cNvSpPr/>
              <p:nvPr/>
            </p:nvSpPr>
            <p:spPr>
              <a:xfrm>
                <a:off x="9962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6C67732B-A4CB-4985-96D7-DE4639E2144C}"/>
                  </a:ext>
                </a:extLst>
              </p:cNvPr>
              <p:cNvSpPr/>
              <p:nvPr/>
            </p:nvSpPr>
            <p:spPr>
              <a:xfrm>
                <a:off x="8989729" y="3853373"/>
                <a:ext cx="48567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name</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195C24FF-3E39-453D-9DDA-A617AB6BD936}"/>
                </a:ext>
              </a:extLst>
            </p:cNvPr>
            <p:cNvGrpSpPr/>
            <p:nvPr/>
          </p:nvGrpSpPr>
          <p:grpSpPr>
            <a:xfrm>
              <a:off x="6990727" y="5736297"/>
              <a:ext cx="1372438" cy="365760"/>
              <a:chOff x="8989729" y="3853373"/>
              <a:chExt cx="1372438" cy="365760"/>
            </a:xfrm>
          </p:grpSpPr>
          <p:sp>
            <p:nvSpPr>
              <p:cNvPr id="14" name="矩形 13">
                <a:extLst>
                  <a:ext uri="{FF2B5EF4-FFF2-40B4-BE49-F238E27FC236}">
                    <a16:creationId xmlns:a16="http://schemas.microsoft.com/office/drawing/2014/main" id="{9D50D72C-E877-4F21-9A90-CFD11378D94C}"/>
                  </a:ext>
                </a:extLst>
              </p:cNvPr>
              <p:cNvSpPr/>
              <p:nvPr/>
            </p:nvSpPr>
            <p:spPr>
              <a:xfrm>
                <a:off x="9477853" y="3853373"/>
                <a:ext cx="48600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info</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8D48AB68-59D5-4797-9A23-5134B74BB427}"/>
                  </a:ext>
                </a:extLst>
              </p:cNvPr>
              <p:cNvSpPr/>
              <p:nvPr/>
            </p:nvSpPr>
            <p:spPr>
              <a:xfrm>
                <a:off x="9962853" y="3853373"/>
                <a:ext cx="399314"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516ADB5C-8BBC-41D9-81FC-3CDE57880030}"/>
                  </a:ext>
                </a:extLst>
              </p:cNvPr>
              <p:cNvSpPr/>
              <p:nvPr/>
            </p:nvSpPr>
            <p:spPr>
              <a:xfrm>
                <a:off x="8989729" y="3853373"/>
                <a:ext cx="485670" cy="3657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name</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grpSp>
        <p:cxnSp>
          <p:nvCxnSpPr>
            <p:cNvPr id="11" name="连接符: 曲线 10">
              <a:extLst>
                <a:ext uri="{FF2B5EF4-FFF2-40B4-BE49-F238E27FC236}">
                  <a16:creationId xmlns:a16="http://schemas.microsoft.com/office/drawing/2014/main" id="{B35B96B4-988B-4F5B-8587-72FECAD36EB7}"/>
                </a:ext>
              </a:extLst>
            </p:cNvPr>
            <p:cNvCxnSpPr>
              <a:cxnSpLocks/>
            </p:cNvCxnSpPr>
            <p:nvPr/>
          </p:nvCxnSpPr>
          <p:spPr>
            <a:xfrm flipV="1">
              <a:off x="4411664" y="5610521"/>
              <a:ext cx="653046" cy="2587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连接符: 曲线 11">
              <a:extLst>
                <a:ext uri="{FF2B5EF4-FFF2-40B4-BE49-F238E27FC236}">
                  <a16:creationId xmlns:a16="http://schemas.microsoft.com/office/drawing/2014/main" id="{66BF0BD1-FD8F-4E12-A6A6-A85EA11F2E0D}"/>
                </a:ext>
              </a:extLst>
            </p:cNvPr>
            <p:cNvCxnSpPr>
              <a:cxnSpLocks/>
            </p:cNvCxnSpPr>
            <p:nvPr/>
          </p:nvCxnSpPr>
          <p:spPr>
            <a:xfrm>
              <a:off x="6254276" y="5602587"/>
              <a:ext cx="719602" cy="3410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D0E8F182-00F2-4A4F-B160-759944970BF7}"/>
                </a:ext>
              </a:extLst>
            </p:cNvPr>
            <p:cNvCxnSpPr>
              <a:cxnSpLocks/>
            </p:cNvCxnSpPr>
            <p:nvPr/>
          </p:nvCxnSpPr>
          <p:spPr>
            <a:xfrm flipV="1">
              <a:off x="8199017" y="5602587"/>
              <a:ext cx="735433" cy="3173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168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9A46E-0158-4821-B985-5298D2E6898D}"/>
              </a:ext>
            </a:extLst>
          </p:cNvPr>
          <p:cNvSpPr>
            <a:spLocks noGrp="1"/>
          </p:cNvSpPr>
          <p:nvPr>
            <p:ph type="title"/>
          </p:nvPr>
        </p:nvSpPr>
        <p:spPr/>
        <p:txBody>
          <a:bodyPr/>
          <a:lstStyle/>
          <a:p>
            <a:r>
              <a:rPr lang="zh-CN" altLang="en-US" dirty="0"/>
              <a:t>复杂数据结构的例子</a:t>
            </a:r>
          </a:p>
        </p:txBody>
      </p:sp>
      <p:sp>
        <p:nvSpPr>
          <p:cNvPr id="3" name="文本占位符 2">
            <a:extLst>
              <a:ext uri="{FF2B5EF4-FFF2-40B4-BE49-F238E27FC236}">
                <a16:creationId xmlns:a16="http://schemas.microsoft.com/office/drawing/2014/main" id="{91A3DC46-A7F6-4B53-98AA-E1F9748C0667}"/>
              </a:ext>
            </a:extLst>
          </p:cNvPr>
          <p:cNvSpPr>
            <a:spLocks noGrp="1"/>
          </p:cNvSpPr>
          <p:nvPr>
            <p:ph type="body" sz="quarter" idx="10"/>
          </p:nvPr>
        </p:nvSpPr>
        <p:spPr/>
        <p:txBody>
          <a:bodyPr/>
          <a:lstStyle/>
          <a:p>
            <a:r>
              <a:rPr lang="zh-CN" altLang="en-US" dirty="0"/>
              <a:t>为一个图书馆的藏书建立一个按书名检索的系统。</a:t>
            </a:r>
            <a:endParaRPr lang="en-US" altLang="zh-CN" dirty="0">
              <a:solidFill>
                <a:srgbClr val="0070C0"/>
              </a:solidFill>
            </a:endParaRPr>
          </a:p>
          <a:p>
            <a:pPr lvl="1"/>
            <a:r>
              <a:rPr lang="zh-CN" altLang="en-US" dirty="0"/>
              <a:t>建立一个书目的数据结构</a:t>
            </a:r>
            <a:endParaRPr lang="en-US" altLang="zh-CN" dirty="0"/>
          </a:p>
          <a:p>
            <a:endParaRPr lang="zh-CN" altLang="en-US" dirty="0"/>
          </a:p>
        </p:txBody>
      </p:sp>
      <p:grpSp>
        <p:nvGrpSpPr>
          <p:cNvPr id="4" name="组合 3">
            <a:extLst>
              <a:ext uri="{FF2B5EF4-FFF2-40B4-BE49-F238E27FC236}">
                <a16:creationId xmlns:a16="http://schemas.microsoft.com/office/drawing/2014/main" id="{23FB36E7-957D-462E-B52E-3967472D5947}"/>
              </a:ext>
            </a:extLst>
          </p:cNvPr>
          <p:cNvGrpSpPr/>
          <p:nvPr/>
        </p:nvGrpSpPr>
        <p:grpSpPr>
          <a:xfrm>
            <a:off x="626718" y="2376542"/>
            <a:ext cx="4389750" cy="2640841"/>
            <a:chOff x="712320" y="2195567"/>
            <a:chExt cx="4389750" cy="2640841"/>
          </a:xfrm>
        </p:grpSpPr>
        <p:grpSp>
          <p:nvGrpSpPr>
            <p:cNvPr id="5" name="组合 4">
              <a:extLst>
                <a:ext uri="{FF2B5EF4-FFF2-40B4-BE49-F238E27FC236}">
                  <a16:creationId xmlns:a16="http://schemas.microsoft.com/office/drawing/2014/main" id="{942567DD-C006-4A64-A318-1BAC3B7A8E0F}"/>
                </a:ext>
              </a:extLst>
            </p:cNvPr>
            <p:cNvGrpSpPr/>
            <p:nvPr/>
          </p:nvGrpSpPr>
          <p:grpSpPr>
            <a:xfrm>
              <a:off x="712320" y="2491049"/>
              <a:ext cx="3288900" cy="1866504"/>
              <a:chOff x="1706939" y="2501859"/>
              <a:chExt cx="4206819" cy="2343397"/>
            </a:xfrm>
          </p:grpSpPr>
          <p:grpSp>
            <p:nvGrpSpPr>
              <p:cNvPr id="42" name="组合 41">
                <a:extLst>
                  <a:ext uri="{FF2B5EF4-FFF2-40B4-BE49-F238E27FC236}">
                    <a16:creationId xmlns:a16="http://schemas.microsoft.com/office/drawing/2014/main" id="{5D80EE8C-893A-411E-B650-4184474A3B42}"/>
                  </a:ext>
                </a:extLst>
              </p:cNvPr>
              <p:cNvGrpSpPr/>
              <p:nvPr/>
            </p:nvGrpSpPr>
            <p:grpSpPr>
              <a:xfrm>
                <a:off x="1706939" y="2501859"/>
                <a:ext cx="798628" cy="365760"/>
                <a:chOff x="9477853" y="3853373"/>
                <a:chExt cx="798628" cy="365760"/>
              </a:xfrm>
            </p:grpSpPr>
            <p:sp>
              <p:nvSpPr>
                <p:cNvPr id="56" name="矩形 55">
                  <a:extLst>
                    <a:ext uri="{FF2B5EF4-FFF2-40B4-BE49-F238E27FC236}">
                      <a16:creationId xmlns:a16="http://schemas.microsoft.com/office/drawing/2014/main" id="{5341FF4D-0413-4156-AC3D-0CD7BB3CBD47}"/>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57" name="矩形 56">
                  <a:extLst>
                    <a:ext uri="{FF2B5EF4-FFF2-40B4-BE49-F238E27FC236}">
                      <a16:creationId xmlns:a16="http://schemas.microsoft.com/office/drawing/2014/main" id="{87C4A36C-6AF1-4F41-90A4-F221009B4928}"/>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C0C751A8-94AA-4912-A54B-40D69A01D48F}"/>
                  </a:ext>
                </a:extLst>
              </p:cNvPr>
              <p:cNvGrpSpPr/>
              <p:nvPr/>
            </p:nvGrpSpPr>
            <p:grpSpPr>
              <a:xfrm>
                <a:off x="1706939" y="2868470"/>
                <a:ext cx="798628" cy="365760"/>
                <a:chOff x="9477853" y="3853373"/>
                <a:chExt cx="798628" cy="365760"/>
              </a:xfrm>
            </p:grpSpPr>
            <p:sp>
              <p:nvSpPr>
                <p:cNvPr id="54" name="矩形 53">
                  <a:extLst>
                    <a:ext uri="{FF2B5EF4-FFF2-40B4-BE49-F238E27FC236}">
                      <a16:creationId xmlns:a16="http://schemas.microsoft.com/office/drawing/2014/main" id="{F1FAE159-A1C1-4642-B1A6-37BC51EC445B}"/>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55" name="矩形 54">
                  <a:extLst>
                    <a:ext uri="{FF2B5EF4-FFF2-40B4-BE49-F238E27FC236}">
                      <a16:creationId xmlns:a16="http://schemas.microsoft.com/office/drawing/2014/main" id="{277D3F0A-6323-40D2-AB08-BD2A1A65591E}"/>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1055CC46-BC43-4B7F-B3E5-330D2A72636B}"/>
                  </a:ext>
                </a:extLst>
              </p:cNvPr>
              <p:cNvGrpSpPr/>
              <p:nvPr/>
            </p:nvGrpSpPr>
            <p:grpSpPr>
              <a:xfrm>
                <a:off x="1706939" y="3233379"/>
                <a:ext cx="4206819" cy="847289"/>
                <a:chOff x="9477853" y="3853373"/>
                <a:chExt cx="4206819" cy="847289"/>
              </a:xfrm>
            </p:grpSpPr>
            <p:sp>
              <p:nvSpPr>
                <p:cNvPr id="49" name="矩形 48">
                  <a:extLst>
                    <a:ext uri="{FF2B5EF4-FFF2-40B4-BE49-F238E27FC236}">
                      <a16:creationId xmlns:a16="http://schemas.microsoft.com/office/drawing/2014/main" id="{A65E2219-A9A7-4A99-900E-1683F66378C7}"/>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0" name="矩形 49">
                  <a:extLst>
                    <a:ext uri="{FF2B5EF4-FFF2-40B4-BE49-F238E27FC236}">
                      <a16:creationId xmlns:a16="http://schemas.microsoft.com/office/drawing/2014/main" id="{E06836CF-EBFB-458B-8271-ACD27CC1FD40}"/>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47F59E8-5128-4A93-B78C-848DE5D50377}"/>
                    </a:ext>
                  </a:extLst>
                </p:cNvPr>
                <p:cNvSpPr/>
                <p:nvPr/>
              </p:nvSpPr>
              <p:spPr>
                <a:xfrm>
                  <a:off x="9677510" y="4334902"/>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sp>
              <p:nvSpPr>
                <p:cNvPr id="52" name="矩形 51">
                  <a:extLst>
                    <a:ext uri="{FF2B5EF4-FFF2-40B4-BE49-F238E27FC236}">
                      <a16:creationId xmlns:a16="http://schemas.microsoft.com/office/drawing/2014/main" id="{9024C6E4-F821-4E28-B42A-93940004A5AB}"/>
                    </a:ext>
                  </a:extLst>
                </p:cNvPr>
                <p:cNvSpPr/>
                <p:nvPr/>
              </p:nvSpPr>
              <p:spPr>
                <a:xfrm>
                  <a:off x="11543198" y="4112762"/>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sp>
              <p:nvSpPr>
                <p:cNvPr id="53" name="矩形 52">
                  <a:extLst>
                    <a:ext uri="{FF2B5EF4-FFF2-40B4-BE49-F238E27FC236}">
                      <a16:creationId xmlns:a16="http://schemas.microsoft.com/office/drawing/2014/main" id="{C5FFAA69-3F49-485F-B38F-35035687F92C}"/>
                    </a:ext>
                  </a:extLst>
                </p:cNvPr>
                <p:cNvSpPr/>
                <p:nvPr/>
              </p:nvSpPr>
              <p:spPr>
                <a:xfrm>
                  <a:off x="13285357" y="4102737"/>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grpSp>
          <p:grpSp>
            <p:nvGrpSpPr>
              <p:cNvPr id="45" name="组合 44">
                <a:extLst>
                  <a:ext uri="{FF2B5EF4-FFF2-40B4-BE49-F238E27FC236}">
                    <a16:creationId xmlns:a16="http://schemas.microsoft.com/office/drawing/2014/main" id="{A1DFD6E0-C87F-4B81-B03E-297F53CDC168}"/>
                  </a:ext>
                </a:extLst>
              </p:cNvPr>
              <p:cNvGrpSpPr/>
              <p:nvPr/>
            </p:nvGrpSpPr>
            <p:grpSpPr>
              <a:xfrm>
                <a:off x="1709614" y="4106119"/>
                <a:ext cx="798629" cy="739137"/>
                <a:chOff x="9480528" y="3379470"/>
                <a:chExt cx="798629" cy="739137"/>
              </a:xfrm>
            </p:grpSpPr>
            <p:sp>
              <p:nvSpPr>
                <p:cNvPr id="46" name="矩形 45">
                  <a:extLst>
                    <a:ext uri="{FF2B5EF4-FFF2-40B4-BE49-F238E27FC236}">
                      <a16:creationId xmlns:a16="http://schemas.microsoft.com/office/drawing/2014/main" id="{4372BB06-CE07-4DC3-84A7-E190B1E01390}"/>
                    </a:ext>
                  </a:extLst>
                </p:cNvPr>
                <p:cNvSpPr/>
                <p:nvPr/>
              </p:nvSpPr>
              <p:spPr>
                <a:xfrm>
                  <a:off x="9480528" y="3379470"/>
                  <a:ext cx="399315"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47" name="矩形 46">
                  <a:extLst>
                    <a:ext uri="{FF2B5EF4-FFF2-40B4-BE49-F238E27FC236}">
                      <a16:creationId xmlns:a16="http://schemas.microsoft.com/office/drawing/2014/main" id="{8D17921A-BB91-4C16-A722-5553AB251BD8}"/>
                    </a:ext>
                  </a:extLst>
                </p:cNvPr>
                <p:cNvSpPr/>
                <p:nvPr/>
              </p:nvSpPr>
              <p:spPr>
                <a:xfrm>
                  <a:off x="9879842" y="3379471"/>
                  <a:ext cx="399315"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8A1E4923-530A-48ED-B8AD-8E57E6A8F14E}"/>
                    </a:ext>
                  </a:extLst>
                </p:cNvPr>
                <p:cNvSpPr/>
                <p:nvPr/>
              </p:nvSpPr>
              <p:spPr>
                <a:xfrm>
                  <a:off x="9480528" y="3752847"/>
                  <a:ext cx="798629"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info</a:t>
                  </a:r>
                  <a:endParaRPr lang="zh-CN" altLang="en-US" dirty="0">
                    <a:solidFill>
                      <a:schemeClr val="tx1"/>
                    </a:solidFill>
                  </a:endParaRPr>
                </a:p>
              </p:txBody>
            </p:sp>
          </p:grpSp>
        </p:grpSp>
        <p:cxnSp>
          <p:nvCxnSpPr>
            <p:cNvPr id="6" name="连接符: 曲线 5">
              <a:extLst>
                <a:ext uri="{FF2B5EF4-FFF2-40B4-BE49-F238E27FC236}">
                  <a16:creationId xmlns:a16="http://schemas.microsoft.com/office/drawing/2014/main" id="{D935CDB1-850C-4F92-8CC0-4ED3C03E6EF7}"/>
                </a:ext>
              </a:extLst>
            </p:cNvPr>
            <p:cNvCxnSpPr>
              <a:cxnSpLocks/>
            </p:cNvCxnSpPr>
            <p:nvPr/>
          </p:nvCxnSpPr>
          <p:spPr>
            <a:xfrm flipV="1">
              <a:off x="1180599" y="2471655"/>
              <a:ext cx="973362" cy="1578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a:extLst>
                <a:ext uri="{FF2B5EF4-FFF2-40B4-BE49-F238E27FC236}">
                  <a16:creationId xmlns:a16="http://schemas.microsoft.com/office/drawing/2014/main" id="{14EEEC77-C3D9-495C-BD32-294BD84A7FC6}"/>
                </a:ext>
              </a:extLst>
            </p:cNvPr>
            <p:cNvCxnSpPr>
              <a:cxnSpLocks/>
            </p:cNvCxnSpPr>
            <p:nvPr/>
          </p:nvCxnSpPr>
          <p:spPr>
            <a:xfrm rot="16200000" flipH="1">
              <a:off x="703670" y="3403402"/>
              <a:ext cx="1909932" cy="95607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25075FF-7AF4-457D-8F78-8479ED40BA3E}"/>
                </a:ext>
              </a:extLst>
            </p:cNvPr>
            <p:cNvGrpSpPr/>
            <p:nvPr/>
          </p:nvGrpSpPr>
          <p:grpSpPr>
            <a:xfrm>
              <a:off x="2177604" y="2307017"/>
              <a:ext cx="624371" cy="1890137"/>
              <a:chOff x="1706939" y="2501859"/>
              <a:chExt cx="798630" cy="2373068"/>
            </a:xfrm>
          </p:grpSpPr>
          <p:grpSp>
            <p:nvGrpSpPr>
              <p:cNvPr id="29" name="组合 28">
                <a:extLst>
                  <a:ext uri="{FF2B5EF4-FFF2-40B4-BE49-F238E27FC236}">
                    <a16:creationId xmlns:a16="http://schemas.microsoft.com/office/drawing/2014/main" id="{1B938CA8-5B7A-4C99-B633-45B814CB9D05}"/>
                  </a:ext>
                </a:extLst>
              </p:cNvPr>
              <p:cNvGrpSpPr/>
              <p:nvPr/>
            </p:nvGrpSpPr>
            <p:grpSpPr>
              <a:xfrm>
                <a:off x="1706939" y="2501859"/>
                <a:ext cx="798628" cy="365760"/>
                <a:chOff x="9477853" y="3853373"/>
                <a:chExt cx="798628" cy="365760"/>
              </a:xfrm>
            </p:grpSpPr>
            <p:sp>
              <p:nvSpPr>
                <p:cNvPr id="40" name="矩形 39">
                  <a:extLst>
                    <a:ext uri="{FF2B5EF4-FFF2-40B4-BE49-F238E27FC236}">
                      <a16:creationId xmlns:a16="http://schemas.microsoft.com/office/drawing/2014/main" id="{F5CCCA0D-86EB-4B74-9B35-04D6B07CC771}"/>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40">
                  <a:extLst>
                    <a:ext uri="{FF2B5EF4-FFF2-40B4-BE49-F238E27FC236}">
                      <a16:creationId xmlns:a16="http://schemas.microsoft.com/office/drawing/2014/main" id="{4391AA2B-8389-430A-963F-76930049F0F0}"/>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BB3704E3-F6A7-46E8-A648-FC5CE63F77E6}"/>
                  </a:ext>
                </a:extLst>
              </p:cNvPr>
              <p:cNvGrpSpPr/>
              <p:nvPr/>
            </p:nvGrpSpPr>
            <p:grpSpPr>
              <a:xfrm>
                <a:off x="1706939" y="2868470"/>
                <a:ext cx="798628" cy="365760"/>
                <a:chOff x="9477853" y="3853373"/>
                <a:chExt cx="798628" cy="365760"/>
              </a:xfrm>
            </p:grpSpPr>
            <p:sp>
              <p:nvSpPr>
                <p:cNvPr id="38" name="矩形 37">
                  <a:extLst>
                    <a:ext uri="{FF2B5EF4-FFF2-40B4-BE49-F238E27FC236}">
                      <a16:creationId xmlns:a16="http://schemas.microsoft.com/office/drawing/2014/main" id="{C69C11A7-F1B2-4BC0-9290-F6A501DB69DD}"/>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9" name="矩形 38">
                  <a:extLst>
                    <a:ext uri="{FF2B5EF4-FFF2-40B4-BE49-F238E27FC236}">
                      <a16:creationId xmlns:a16="http://schemas.microsoft.com/office/drawing/2014/main" id="{2A6BA599-5543-4F92-9EFE-A63313944981}"/>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50AD1A4C-962C-4B32-A195-780C6FF8D9C4}"/>
                  </a:ext>
                </a:extLst>
              </p:cNvPr>
              <p:cNvGrpSpPr/>
              <p:nvPr/>
            </p:nvGrpSpPr>
            <p:grpSpPr>
              <a:xfrm>
                <a:off x="1706939" y="3233379"/>
                <a:ext cx="798629" cy="365760"/>
                <a:chOff x="9477853" y="3853373"/>
                <a:chExt cx="798629" cy="365760"/>
              </a:xfrm>
            </p:grpSpPr>
            <p:sp>
              <p:nvSpPr>
                <p:cNvPr id="36" name="矩形 35">
                  <a:extLst>
                    <a:ext uri="{FF2B5EF4-FFF2-40B4-BE49-F238E27FC236}">
                      <a16:creationId xmlns:a16="http://schemas.microsoft.com/office/drawing/2014/main" id="{62CFA4CD-56E0-4A52-AF04-E8BCCA489489}"/>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7" name="矩形 36">
                  <a:extLst>
                    <a:ext uri="{FF2B5EF4-FFF2-40B4-BE49-F238E27FC236}">
                      <a16:creationId xmlns:a16="http://schemas.microsoft.com/office/drawing/2014/main" id="{F73CFA54-7D3F-441F-B7DA-1D02580858B0}"/>
                    </a:ext>
                  </a:extLst>
                </p:cNvPr>
                <p:cNvSpPr/>
                <p:nvPr/>
              </p:nvSpPr>
              <p:spPr>
                <a:xfrm>
                  <a:off x="9877167" y="3853373"/>
                  <a:ext cx="399315"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332AB003-CB02-457F-9ABC-793818B72677}"/>
                  </a:ext>
                </a:extLst>
              </p:cNvPr>
              <p:cNvGrpSpPr/>
              <p:nvPr/>
            </p:nvGrpSpPr>
            <p:grpSpPr>
              <a:xfrm>
                <a:off x="1706939" y="4135791"/>
                <a:ext cx="798630" cy="739136"/>
                <a:chOff x="9477853" y="3409142"/>
                <a:chExt cx="798630" cy="739136"/>
              </a:xfrm>
            </p:grpSpPr>
            <p:sp>
              <p:nvSpPr>
                <p:cNvPr id="33" name="矩形 32">
                  <a:extLst>
                    <a:ext uri="{FF2B5EF4-FFF2-40B4-BE49-F238E27FC236}">
                      <a16:creationId xmlns:a16="http://schemas.microsoft.com/office/drawing/2014/main" id="{AD837C38-BE7D-415A-AB67-0563D2140611}"/>
                    </a:ext>
                  </a:extLst>
                </p:cNvPr>
                <p:cNvSpPr/>
                <p:nvPr/>
              </p:nvSpPr>
              <p:spPr>
                <a:xfrm>
                  <a:off x="9477853" y="3409142"/>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34" name="矩形 33">
                  <a:extLst>
                    <a:ext uri="{FF2B5EF4-FFF2-40B4-BE49-F238E27FC236}">
                      <a16:creationId xmlns:a16="http://schemas.microsoft.com/office/drawing/2014/main" id="{1C1E8A71-606F-48C7-8F98-D1DDEED55ABE}"/>
                    </a:ext>
                  </a:extLst>
                </p:cNvPr>
                <p:cNvSpPr/>
                <p:nvPr/>
              </p:nvSpPr>
              <p:spPr>
                <a:xfrm>
                  <a:off x="9877168" y="3409142"/>
                  <a:ext cx="399315"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7AB3B38-876A-44BE-A335-97988ED50DE1}"/>
                    </a:ext>
                  </a:extLst>
                </p:cNvPr>
                <p:cNvSpPr/>
                <p:nvPr/>
              </p:nvSpPr>
              <p:spPr>
                <a:xfrm>
                  <a:off x="9477853" y="3782518"/>
                  <a:ext cx="798629"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info</a:t>
                  </a:r>
                  <a:endParaRPr lang="zh-CN" altLang="en-US" dirty="0">
                    <a:solidFill>
                      <a:schemeClr val="tx1"/>
                    </a:solidFill>
                  </a:endParaRPr>
                </a:p>
              </p:txBody>
            </p:sp>
          </p:grpSp>
        </p:grpSp>
        <p:cxnSp>
          <p:nvCxnSpPr>
            <p:cNvPr id="9" name="连接符: 曲线 8">
              <a:extLst>
                <a:ext uri="{FF2B5EF4-FFF2-40B4-BE49-F238E27FC236}">
                  <a16:creationId xmlns:a16="http://schemas.microsoft.com/office/drawing/2014/main" id="{8943F044-0E3B-4D01-B649-7ACE82631A40}"/>
                </a:ext>
              </a:extLst>
            </p:cNvPr>
            <p:cNvCxnSpPr>
              <a:cxnSpLocks/>
            </p:cNvCxnSpPr>
            <p:nvPr/>
          </p:nvCxnSpPr>
          <p:spPr>
            <a:xfrm flipV="1">
              <a:off x="2683601" y="2514053"/>
              <a:ext cx="825093" cy="2528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849B92F7-35AE-46E2-9204-EC897287078E}"/>
                </a:ext>
              </a:extLst>
            </p:cNvPr>
            <p:cNvGrpSpPr/>
            <p:nvPr/>
          </p:nvGrpSpPr>
          <p:grpSpPr>
            <a:xfrm>
              <a:off x="1549858" y="2195567"/>
              <a:ext cx="3552212" cy="1964780"/>
              <a:chOff x="-833930" y="2313761"/>
              <a:chExt cx="4543620" cy="2466781"/>
            </a:xfrm>
          </p:grpSpPr>
          <p:grpSp>
            <p:nvGrpSpPr>
              <p:cNvPr id="12" name="组合 11">
                <a:extLst>
                  <a:ext uri="{FF2B5EF4-FFF2-40B4-BE49-F238E27FC236}">
                    <a16:creationId xmlns:a16="http://schemas.microsoft.com/office/drawing/2014/main" id="{096FEF92-59CA-4B07-A7DD-803DC0CA31DC}"/>
                  </a:ext>
                </a:extLst>
              </p:cNvPr>
              <p:cNvGrpSpPr/>
              <p:nvPr/>
            </p:nvGrpSpPr>
            <p:grpSpPr>
              <a:xfrm>
                <a:off x="1706939" y="2501859"/>
                <a:ext cx="798628" cy="365760"/>
                <a:chOff x="9477853" y="3853373"/>
                <a:chExt cx="798628" cy="365760"/>
              </a:xfrm>
            </p:grpSpPr>
            <p:sp>
              <p:nvSpPr>
                <p:cNvPr id="27" name="矩形 26">
                  <a:extLst>
                    <a:ext uri="{FF2B5EF4-FFF2-40B4-BE49-F238E27FC236}">
                      <a16:creationId xmlns:a16="http://schemas.microsoft.com/office/drawing/2014/main" id="{EE55AD2F-226D-436C-BF04-9E28B7D10543}"/>
                    </a:ext>
                  </a:extLst>
                </p:cNvPr>
                <p:cNvSpPr/>
                <p:nvPr/>
              </p:nvSpPr>
              <p:spPr>
                <a:xfrm>
                  <a:off x="9477853"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28" name="矩形 27">
                  <a:extLst>
                    <a:ext uri="{FF2B5EF4-FFF2-40B4-BE49-F238E27FC236}">
                      <a16:creationId xmlns:a16="http://schemas.microsoft.com/office/drawing/2014/main" id="{3613491A-9CD0-4212-8B1B-81E576FD7AD9}"/>
                    </a:ext>
                  </a:extLst>
                </p:cNvPr>
                <p:cNvSpPr/>
                <p:nvPr/>
              </p:nvSpPr>
              <p:spPr>
                <a:xfrm>
                  <a:off x="9877167"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742C57D5-86FC-46E2-8833-831C83FFE979}"/>
                  </a:ext>
                </a:extLst>
              </p:cNvPr>
              <p:cNvGrpSpPr/>
              <p:nvPr/>
            </p:nvGrpSpPr>
            <p:grpSpPr>
              <a:xfrm>
                <a:off x="1706939" y="2868470"/>
                <a:ext cx="798628" cy="365760"/>
                <a:chOff x="9477853" y="3853373"/>
                <a:chExt cx="798628" cy="365760"/>
              </a:xfrm>
            </p:grpSpPr>
            <p:sp>
              <p:nvSpPr>
                <p:cNvPr id="25" name="矩形 24">
                  <a:extLst>
                    <a:ext uri="{FF2B5EF4-FFF2-40B4-BE49-F238E27FC236}">
                      <a16:creationId xmlns:a16="http://schemas.microsoft.com/office/drawing/2014/main" id="{1F995F71-7FA0-4805-879A-EED4837EFC47}"/>
                    </a:ext>
                  </a:extLst>
                </p:cNvPr>
                <p:cNvSpPr/>
                <p:nvPr/>
              </p:nvSpPr>
              <p:spPr>
                <a:xfrm>
                  <a:off x="9477853"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26" name="矩形 25">
                  <a:extLst>
                    <a:ext uri="{FF2B5EF4-FFF2-40B4-BE49-F238E27FC236}">
                      <a16:creationId xmlns:a16="http://schemas.microsoft.com/office/drawing/2014/main" id="{D15E8E2A-B5FE-40C7-AAE7-72E39F5DB595}"/>
                    </a:ext>
                  </a:extLst>
                </p:cNvPr>
                <p:cNvSpPr/>
                <p:nvPr/>
              </p:nvSpPr>
              <p:spPr>
                <a:xfrm>
                  <a:off x="9877167"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E803FFFD-12C1-457E-80D1-9DC670CBE7D3}"/>
                  </a:ext>
                </a:extLst>
              </p:cNvPr>
              <p:cNvGrpSpPr/>
              <p:nvPr/>
            </p:nvGrpSpPr>
            <p:grpSpPr>
              <a:xfrm>
                <a:off x="1706939" y="3233379"/>
                <a:ext cx="798628" cy="365760"/>
                <a:chOff x="9477853" y="3853373"/>
                <a:chExt cx="798628" cy="365760"/>
              </a:xfrm>
            </p:grpSpPr>
            <p:sp>
              <p:nvSpPr>
                <p:cNvPr id="23" name="矩形 22">
                  <a:extLst>
                    <a:ext uri="{FF2B5EF4-FFF2-40B4-BE49-F238E27FC236}">
                      <a16:creationId xmlns:a16="http://schemas.microsoft.com/office/drawing/2014/main" id="{F65BFA89-F23E-4FC9-9D42-BA59319906CA}"/>
                    </a:ext>
                  </a:extLst>
                </p:cNvPr>
                <p:cNvSpPr/>
                <p:nvPr/>
              </p:nvSpPr>
              <p:spPr>
                <a:xfrm>
                  <a:off x="9477853"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24" name="矩形 23">
                  <a:extLst>
                    <a:ext uri="{FF2B5EF4-FFF2-40B4-BE49-F238E27FC236}">
                      <a16:creationId xmlns:a16="http://schemas.microsoft.com/office/drawing/2014/main" id="{6515E08B-25E6-4D38-B8B9-E1E85567FC6E}"/>
                    </a:ext>
                  </a:extLst>
                </p:cNvPr>
                <p:cNvSpPr/>
                <p:nvPr/>
              </p:nvSpPr>
              <p:spPr>
                <a:xfrm>
                  <a:off x="9877167" y="3853373"/>
                  <a:ext cx="399314"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0FCE53B-AA8E-4FC3-8EB1-73E32768BD84}"/>
                  </a:ext>
                </a:extLst>
              </p:cNvPr>
              <p:cNvGrpSpPr/>
              <p:nvPr/>
            </p:nvGrpSpPr>
            <p:grpSpPr>
              <a:xfrm>
                <a:off x="-833930" y="2313761"/>
                <a:ext cx="4543620" cy="2466781"/>
                <a:chOff x="6936984" y="1587112"/>
                <a:chExt cx="4543620" cy="2466781"/>
              </a:xfrm>
            </p:grpSpPr>
            <p:sp>
              <p:nvSpPr>
                <p:cNvPr id="16" name="矩形 15">
                  <a:extLst>
                    <a:ext uri="{FF2B5EF4-FFF2-40B4-BE49-F238E27FC236}">
                      <a16:creationId xmlns:a16="http://schemas.microsoft.com/office/drawing/2014/main" id="{9B4B2EC2-144F-4711-985B-2EFCEFEC0927}"/>
                    </a:ext>
                  </a:extLst>
                </p:cNvPr>
                <p:cNvSpPr/>
                <p:nvPr/>
              </p:nvSpPr>
              <p:spPr>
                <a:xfrm>
                  <a:off x="9477854" y="3314758"/>
                  <a:ext cx="399315"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17" name="矩形 16">
                  <a:extLst>
                    <a:ext uri="{FF2B5EF4-FFF2-40B4-BE49-F238E27FC236}">
                      <a16:creationId xmlns:a16="http://schemas.microsoft.com/office/drawing/2014/main" id="{7D6373D8-BE13-4166-95F4-543C9473001E}"/>
                    </a:ext>
                  </a:extLst>
                </p:cNvPr>
                <p:cNvSpPr/>
                <p:nvPr/>
              </p:nvSpPr>
              <p:spPr>
                <a:xfrm>
                  <a:off x="9877168" y="3314758"/>
                  <a:ext cx="399315"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56DD539-905B-4C09-B475-CEF1A7BFE104}"/>
                    </a:ext>
                  </a:extLst>
                </p:cNvPr>
                <p:cNvSpPr/>
                <p:nvPr/>
              </p:nvSpPr>
              <p:spPr>
                <a:xfrm>
                  <a:off x="9477854" y="3688133"/>
                  <a:ext cx="798629" cy="365760"/>
                </a:xfrm>
                <a:prstGeom prst="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solidFill>
                        <a:schemeClr val="tx1"/>
                      </a:solidFill>
                    </a:rPr>
                    <a:t>info</a:t>
                  </a:r>
                  <a:endParaRPr lang="zh-CN" altLang="en-US" dirty="0">
                    <a:solidFill>
                      <a:schemeClr val="tx1"/>
                    </a:solidFill>
                  </a:endParaRPr>
                </a:p>
              </p:txBody>
            </p:sp>
            <p:sp>
              <p:nvSpPr>
                <p:cNvPr id="19" name="矩形 18">
                  <a:extLst>
                    <a:ext uri="{FF2B5EF4-FFF2-40B4-BE49-F238E27FC236}">
                      <a16:creationId xmlns:a16="http://schemas.microsoft.com/office/drawing/2014/main" id="{21BEBBF6-5960-4566-947A-051074B94B0E}"/>
                    </a:ext>
                  </a:extLst>
                </p:cNvPr>
                <p:cNvSpPr/>
                <p:nvPr/>
              </p:nvSpPr>
              <p:spPr>
                <a:xfrm>
                  <a:off x="8802352" y="1635235"/>
                  <a:ext cx="798629"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AB</a:t>
                  </a:r>
                  <a:endParaRPr lang="zh-CN" altLang="en-US" dirty="0">
                    <a:solidFill>
                      <a:schemeClr val="tx1"/>
                    </a:solidFill>
                  </a:endParaRPr>
                </a:p>
              </p:txBody>
            </p:sp>
            <p:sp>
              <p:nvSpPr>
                <p:cNvPr id="20" name="矩形 19">
                  <a:extLst>
                    <a:ext uri="{FF2B5EF4-FFF2-40B4-BE49-F238E27FC236}">
                      <a16:creationId xmlns:a16="http://schemas.microsoft.com/office/drawing/2014/main" id="{F7AB6CAC-AB8E-4EC8-AF90-54EA5A72E9E5}"/>
                    </a:ext>
                  </a:extLst>
                </p:cNvPr>
                <p:cNvSpPr/>
                <p:nvPr/>
              </p:nvSpPr>
              <p:spPr>
                <a:xfrm>
                  <a:off x="7020243" y="1587112"/>
                  <a:ext cx="798629"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21" name="矩形 20">
                  <a:extLst>
                    <a:ext uri="{FF2B5EF4-FFF2-40B4-BE49-F238E27FC236}">
                      <a16:creationId xmlns:a16="http://schemas.microsoft.com/office/drawing/2014/main" id="{B697B892-D15F-4C71-B10F-8F8A78A196D4}"/>
                    </a:ext>
                  </a:extLst>
                </p:cNvPr>
                <p:cNvSpPr/>
                <p:nvPr/>
              </p:nvSpPr>
              <p:spPr>
                <a:xfrm>
                  <a:off x="10681975" y="2070911"/>
                  <a:ext cx="798629"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ABC</a:t>
                  </a:r>
                  <a:endParaRPr lang="zh-CN" altLang="en-US" dirty="0">
                    <a:solidFill>
                      <a:schemeClr val="tx1"/>
                    </a:solidFill>
                  </a:endParaRPr>
                </a:p>
              </p:txBody>
            </p:sp>
            <p:sp>
              <p:nvSpPr>
                <p:cNvPr id="22" name="矩形 21">
                  <a:extLst>
                    <a:ext uri="{FF2B5EF4-FFF2-40B4-BE49-F238E27FC236}">
                      <a16:creationId xmlns:a16="http://schemas.microsoft.com/office/drawing/2014/main" id="{6A81F1DB-D5CC-4538-990F-E48775C1DB46}"/>
                    </a:ext>
                  </a:extLst>
                </p:cNvPr>
                <p:cNvSpPr/>
                <p:nvPr/>
              </p:nvSpPr>
              <p:spPr>
                <a:xfrm>
                  <a:off x="6936984" y="3449942"/>
                  <a:ext cx="798629"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grpSp>
        <p:cxnSp>
          <p:nvCxnSpPr>
            <p:cNvPr id="11" name="连接符: 曲线 10">
              <a:extLst>
                <a:ext uri="{FF2B5EF4-FFF2-40B4-BE49-F238E27FC236}">
                  <a16:creationId xmlns:a16="http://schemas.microsoft.com/office/drawing/2014/main" id="{D9535495-A2ED-47DA-BE70-5A944E0F8011}"/>
                </a:ext>
              </a:extLst>
            </p:cNvPr>
            <p:cNvCxnSpPr>
              <a:cxnSpLocks/>
            </p:cNvCxnSpPr>
            <p:nvPr/>
          </p:nvCxnSpPr>
          <p:spPr>
            <a:xfrm flipV="1">
              <a:off x="4018462" y="2893465"/>
              <a:ext cx="1020601" cy="163604"/>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grpSp>
      <p:sp>
        <p:nvSpPr>
          <p:cNvPr id="58" name="卷形: 垂直 57">
            <a:extLst>
              <a:ext uri="{FF2B5EF4-FFF2-40B4-BE49-F238E27FC236}">
                <a16:creationId xmlns:a16="http://schemas.microsoft.com/office/drawing/2014/main" id="{5D71A6D5-4681-4DDB-8F3B-1B6C949495D6}"/>
              </a:ext>
            </a:extLst>
          </p:cNvPr>
          <p:cNvSpPr/>
          <p:nvPr/>
        </p:nvSpPr>
        <p:spPr bwMode="auto">
          <a:xfrm>
            <a:off x="5239646" y="1746440"/>
            <a:ext cx="6111108" cy="4508385"/>
          </a:xfrm>
          <a:prstGeom prst="verticalScroll">
            <a:avLst>
              <a:gd name="adj" fmla="val 261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lnSpc>
                <a:spcPct val="90000"/>
              </a:lnSpc>
              <a:tabLst>
                <a:tab pos="444500" algn="l"/>
              </a:tabLst>
            </a:pPr>
            <a:r>
              <a:rPr lang="en-US" altLang="zh-CN" sz="2000" dirty="0">
                <a:solidFill>
                  <a:srgbClr val="0070C0"/>
                </a:solidFill>
                <a:latin typeface="Times New Roman" panose="02020603050405020304" pitchFamily="18" charset="0"/>
                <a:cs typeface="Times New Roman" panose="02020603050405020304" pitchFamily="18" charset="0"/>
              </a:rPr>
              <a:t>struct </a:t>
            </a:r>
            <a:r>
              <a:rPr lang="en-US" altLang="zh-CN" sz="2000" dirty="0" err="1">
                <a:solidFill>
                  <a:srgbClr val="0070C0"/>
                </a:solidFill>
                <a:latin typeface="Times New Roman" panose="02020603050405020304" pitchFamily="18" charset="0"/>
                <a:cs typeface="Times New Roman" panose="02020603050405020304" pitchFamily="18" charset="0"/>
              </a:rPr>
              <a:t>book_tree</a:t>
            </a:r>
            <a:r>
              <a:rPr lang="en-US" altLang="zh-CN" sz="2000" dirty="0">
                <a:solidFill>
                  <a:srgbClr val="0070C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	char info[1000]; </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	struct </a:t>
            </a:r>
            <a:r>
              <a:rPr lang="en-US" altLang="zh-CN" sz="2000" dirty="0" err="1">
                <a:solidFill>
                  <a:srgbClr val="0070C0"/>
                </a:solidFill>
                <a:latin typeface="Times New Roman" panose="02020603050405020304" pitchFamily="18" charset="0"/>
                <a:cs typeface="Times New Roman" panose="02020603050405020304" pitchFamily="18" charset="0"/>
              </a:rPr>
              <a:t>book_tree</a:t>
            </a:r>
            <a:r>
              <a:rPr lang="en-US" altLang="zh-CN" sz="2000" dirty="0">
                <a:solidFill>
                  <a:srgbClr val="0070C0"/>
                </a:solidFill>
                <a:latin typeface="Times New Roman" panose="02020603050405020304" pitchFamily="18" charset="0"/>
                <a:cs typeface="Times New Roman" panose="02020603050405020304" pitchFamily="18" charset="0"/>
              </a:rPr>
              <a:t> *next[26];</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struct </a:t>
            </a:r>
            <a:r>
              <a:rPr lang="en-US" altLang="zh-CN" sz="2000" dirty="0" err="1">
                <a:latin typeface="Times New Roman" panose="02020603050405020304" pitchFamily="18" charset="0"/>
                <a:cs typeface="Times New Roman" panose="02020603050405020304" pitchFamily="18" charset="0"/>
              </a:rPr>
              <a:t>book_tree</a:t>
            </a:r>
            <a:r>
              <a:rPr lang="en-US" altLang="zh-CN" sz="2000" dirty="0">
                <a:latin typeface="Times New Roman" panose="02020603050405020304" pitchFamily="18" charset="0"/>
                <a:cs typeface="Times New Roman" panose="02020603050405020304" pitchFamily="18" charset="0"/>
              </a:rPr>
              <a:t> *head;</a:t>
            </a:r>
          </a:p>
          <a:p>
            <a:pPr marL="0" lvl="1">
              <a:lnSpc>
                <a:spcPct val="90000"/>
              </a:lnSpc>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a:t>
            </a:r>
          </a:p>
          <a:p>
            <a:pPr marL="0" lvl="1">
              <a:lnSpc>
                <a:spcPct val="90000"/>
              </a:lnSpc>
              <a:tabLst>
                <a:tab pos="444500" algn="l"/>
              </a:tabLst>
            </a:pPr>
            <a:r>
              <a:rPr lang="en-US" altLang="zh-CN" sz="2000" dirty="0">
                <a:solidFill>
                  <a:srgbClr val="7030A0"/>
                </a:solidFill>
                <a:latin typeface="Times New Roman" panose="02020603050405020304" pitchFamily="18" charset="0"/>
                <a:cs typeface="Times New Roman" panose="02020603050405020304" pitchFamily="18" charset="0"/>
              </a:rPr>
              <a:t>char * lookup(struct </a:t>
            </a:r>
            <a:r>
              <a:rPr lang="en-US" altLang="zh-CN" sz="2000" dirty="0" err="1">
                <a:solidFill>
                  <a:srgbClr val="7030A0"/>
                </a:solidFill>
                <a:latin typeface="Times New Roman" panose="02020603050405020304" pitchFamily="18" charset="0"/>
                <a:cs typeface="Times New Roman" panose="02020603050405020304" pitchFamily="18" charset="0"/>
              </a:rPr>
              <a:t>book_tree</a:t>
            </a:r>
            <a:r>
              <a:rPr lang="en-US" altLang="zh-CN" sz="2000" dirty="0">
                <a:solidFill>
                  <a:srgbClr val="7030A0"/>
                </a:solidFill>
                <a:latin typeface="Times New Roman" panose="02020603050405020304" pitchFamily="18" charset="0"/>
                <a:cs typeface="Times New Roman" panose="02020603050405020304" pitchFamily="18" charset="0"/>
              </a:rPr>
              <a:t> *p, char *</a:t>
            </a:r>
            <a:r>
              <a:rPr lang="en-US" altLang="zh-CN" sz="2000" dirty="0" err="1">
                <a:solidFill>
                  <a:srgbClr val="7030A0"/>
                </a:solidFill>
                <a:latin typeface="Times New Roman" panose="02020603050405020304" pitchFamily="18" charset="0"/>
                <a:cs typeface="Times New Roman" panose="02020603050405020304" pitchFamily="18" charset="0"/>
              </a:rPr>
              <a:t>bookname</a:t>
            </a:r>
            <a:r>
              <a:rPr lang="en-US" altLang="zh-CN" sz="2000" dirty="0">
                <a:solidFill>
                  <a:srgbClr val="7030A0"/>
                </a:solidFill>
                <a:latin typeface="Times New Roman" panose="02020603050405020304" pitchFamily="18" charset="0"/>
                <a:cs typeface="Times New Roman" panose="02020603050405020304" pitchFamily="18" charset="0"/>
              </a:rPr>
              <a:t>) {</a:t>
            </a:r>
          </a:p>
          <a:p>
            <a:pPr marL="0" lvl="1">
              <a:lnSpc>
                <a:spcPct val="90000"/>
              </a:lnSpc>
              <a:tabLst>
                <a:tab pos="444500" algn="l"/>
              </a:tabLst>
            </a:pPr>
            <a:r>
              <a:rPr lang="en-US" altLang="zh-CN" sz="2000" dirty="0">
                <a:solidFill>
                  <a:srgbClr val="7030A0"/>
                </a:solidFill>
                <a:latin typeface="Times New Roman" panose="02020603050405020304" pitchFamily="18" charset="0"/>
                <a:cs typeface="Times New Roman" panose="02020603050405020304" pitchFamily="18" charset="0"/>
              </a:rPr>
              <a:t>	int c;</a:t>
            </a:r>
          </a:p>
          <a:p>
            <a:pPr marL="0" lvl="1">
              <a:lnSpc>
                <a:spcPct val="90000"/>
              </a:lnSpc>
              <a:tabLst>
                <a:tab pos="444500" algn="l"/>
                <a:tab pos="898525" algn="l"/>
                <a:tab pos="1343025" algn="l"/>
                <a:tab pos="1795463" algn="l"/>
              </a:tabLst>
            </a:pPr>
            <a:r>
              <a:rPr lang="en-US" altLang="zh-CN" sz="2000" dirty="0">
                <a:solidFill>
                  <a:srgbClr val="7030A0"/>
                </a:solidFill>
                <a:latin typeface="Times New Roman" panose="02020603050405020304" pitchFamily="18" charset="0"/>
                <a:cs typeface="Times New Roman" panose="02020603050405020304" pitchFamily="18" charset="0"/>
              </a:rPr>
              <a:t>	if (*</a:t>
            </a:r>
            <a:r>
              <a:rPr lang="en-US" altLang="zh-CN" sz="2000" dirty="0" err="1">
                <a:solidFill>
                  <a:srgbClr val="7030A0"/>
                </a:solidFill>
                <a:latin typeface="Times New Roman" panose="02020603050405020304" pitchFamily="18" charset="0"/>
                <a:cs typeface="Times New Roman" panose="02020603050405020304" pitchFamily="18" charset="0"/>
              </a:rPr>
              <a:t>bookname</a:t>
            </a:r>
            <a:r>
              <a:rPr lang="en-US" altLang="zh-CN" sz="2000" dirty="0">
                <a:solidFill>
                  <a:srgbClr val="7030A0"/>
                </a:solidFill>
                <a:latin typeface="Times New Roman" panose="02020603050405020304" pitchFamily="18" charset="0"/>
                <a:cs typeface="Times New Roman" panose="02020603050405020304" pitchFamily="18" charset="0"/>
              </a:rPr>
              <a:t>==‘\0’) return(p-&gt;info);</a:t>
            </a:r>
          </a:p>
          <a:p>
            <a:pPr marL="0" lvl="1">
              <a:lnSpc>
                <a:spcPct val="90000"/>
              </a:lnSpc>
              <a:tabLst>
                <a:tab pos="444500" algn="l"/>
                <a:tab pos="898525" algn="l"/>
                <a:tab pos="1343025" algn="l"/>
                <a:tab pos="1795463" algn="l"/>
              </a:tabLst>
            </a:pPr>
            <a:r>
              <a:rPr lang="en-US" altLang="zh-CN" sz="2000" dirty="0">
                <a:solidFill>
                  <a:srgbClr val="7030A0"/>
                </a:solidFill>
                <a:latin typeface="Times New Roman" panose="02020603050405020304" pitchFamily="18" charset="0"/>
                <a:cs typeface="Times New Roman" panose="02020603050405020304" pitchFamily="18" charset="0"/>
              </a:rPr>
              <a:t>	c=*</a:t>
            </a:r>
            <a:r>
              <a:rPr lang="en-US" altLang="zh-CN" sz="2000" dirty="0" err="1">
                <a:solidFill>
                  <a:srgbClr val="7030A0"/>
                </a:solidFill>
                <a:latin typeface="Times New Roman" panose="02020603050405020304" pitchFamily="18" charset="0"/>
                <a:cs typeface="Times New Roman" panose="02020603050405020304" pitchFamily="18" charset="0"/>
              </a:rPr>
              <a:t>bookname</a:t>
            </a:r>
            <a:r>
              <a:rPr lang="en-US" altLang="zh-CN" sz="2000" dirty="0">
                <a:solidFill>
                  <a:srgbClr val="7030A0"/>
                </a:solidFill>
                <a:latin typeface="Times New Roman" panose="02020603050405020304" pitchFamily="18" charset="0"/>
                <a:cs typeface="Times New Roman" panose="02020603050405020304" pitchFamily="18" charset="0"/>
              </a:rPr>
              <a:t>-’A’</a:t>
            </a:r>
            <a:r>
              <a:rPr lang="zh-CN" altLang="en-US" sz="2000" dirty="0">
                <a:solidFill>
                  <a:srgbClr val="7030A0"/>
                </a:solidFill>
                <a:latin typeface="Times New Roman" panose="02020603050405020304" pitchFamily="18" charset="0"/>
                <a:cs typeface="Times New Roman" panose="02020603050405020304" pitchFamily="18" charset="0"/>
              </a:rPr>
              <a:t>；</a:t>
            </a:r>
            <a:endParaRPr lang="en-US" altLang="zh-CN" sz="2000" dirty="0">
              <a:solidFill>
                <a:srgbClr val="7030A0"/>
              </a:solidFill>
              <a:latin typeface="Times New Roman" panose="02020603050405020304" pitchFamily="18" charset="0"/>
              <a:cs typeface="Times New Roman" panose="02020603050405020304" pitchFamily="18" charset="0"/>
            </a:endParaRPr>
          </a:p>
          <a:p>
            <a:pPr marL="0" lvl="1">
              <a:lnSpc>
                <a:spcPct val="90000"/>
              </a:lnSpc>
              <a:tabLst>
                <a:tab pos="444500" algn="l"/>
                <a:tab pos="898525" algn="l"/>
                <a:tab pos="1343025" algn="l"/>
                <a:tab pos="1795463" algn="l"/>
              </a:tabLst>
            </a:pPr>
            <a:r>
              <a:rPr lang="en-US" altLang="zh-CN" sz="2000" dirty="0">
                <a:solidFill>
                  <a:srgbClr val="7030A0"/>
                </a:solidFill>
                <a:latin typeface="Times New Roman" panose="02020603050405020304" pitchFamily="18" charset="0"/>
                <a:cs typeface="Times New Roman" panose="02020603050405020304" pitchFamily="18" charset="0"/>
              </a:rPr>
              <a:t>	if (p-&gt;next[c]==NULL) return(error);</a:t>
            </a:r>
          </a:p>
          <a:p>
            <a:pPr marL="0" lvl="1">
              <a:lnSpc>
                <a:spcPct val="90000"/>
              </a:lnSpc>
              <a:tabLst>
                <a:tab pos="444500" algn="l"/>
                <a:tab pos="898525" algn="l"/>
                <a:tab pos="1343025" algn="l"/>
                <a:tab pos="1795463" algn="l"/>
              </a:tabLst>
            </a:pPr>
            <a:r>
              <a:rPr lang="en-US" altLang="zh-CN" sz="2000" dirty="0">
                <a:solidFill>
                  <a:srgbClr val="7030A0"/>
                </a:solidFill>
                <a:latin typeface="Times New Roman" panose="02020603050405020304" pitchFamily="18" charset="0"/>
                <a:cs typeface="Times New Roman" panose="02020603050405020304" pitchFamily="18" charset="0"/>
              </a:rPr>
              <a:t>	lookup(p-&gt;next[*</a:t>
            </a:r>
            <a:r>
              <a:rPr lang="en-US" altLang="zh-CN" sz="2000" dirty="0" err="1">
                <a:solidFill>
                  <a:srgbClr val="7030A0"/>
                </a:solidFill>
                <a:latin typeface="Times New Roman" panose="02020603050405020304" pitchFamily="18" charset="0"/>
                <a:cs typeface="Times New Roman" panose="02020603050405020304" pitchFamily="18" charset="0"/>
              </a:rPr>
              <a:t>bookname</a:t>
            </a:r>
            <a:r>
              <a:rPr lang="en-US" altLang="zh-CN" sz="2000" dirty="0">
                <a:solidFill>
                  <a:srgbClr val="7030A0"/>
                </a:solidFill>
                <a:latin typeface="Times New Roman" panose="02020603050405020304" pitchFamily="18" charset="0"/>
                <a:cs typeface="Times New Roman" panose="02020603050405020304" pitchFamily="18" charset="0"/>
              </a:rPr>
              <a:t>-’A’], </a:t>
            </a:r>
            <a:r>
              <a:rPr lang="en-US" altLang="zh-CN" sz="2000" dirty="0" err="1">
                <a:solidFill>
                  <a:srgbClr val="7030A0"/>
                </a:solidFill>
                <a:latin typeface="Times New Roman" panose="02020603050405020304" pitchFamily="18" charset="0"/>
                <a:cs typeface="Times New Roman" panose="02020603050405020304" pitchFamily="18" charset="0"/>
              </a:rPr>
              <a:t>bookname</a:t>
            </a:r>
            <a:r>
              <a:rPr lang="en-US" altLang="zh-CN" sz="2000" dirty="0">
                <a:solidFill>
                  <a:srgbClr val="7030A0"/>
                </a:solidFill>
                <a:latin typeface="Times New Roman" panose="02020603050405020304" pitchFamily="18" charset="0"/>
                <a:cs typeface="Times New Roman" panose="02020603050405020304" pitchFamily="18" charset="0"/>
              </a:rPr>
              <a:t>++); </a:t>
            </a:r>
          </a:p>
          <a:p>
            <a:pPr marL="0" lvl="1">
              <a:lnSpc>
                <a:spcPct val="90000"/>
              </a:lnSpc>
              <a:tabLst>
                <a:tab pos="444500" algn="l"/>
                <a:tab pos="898525" algn="l"/>
                <a:tab pos="1343025" algn="l"/>
                <a:tab pos="1795463" algn="l"/>
              </a:tabLst>
            </a:pPr>
            <a:r>
              <a:rPr lang="en-US" altLang="zh-CN" sz="2000" dirty="0">
                <a:solidFill>
                  <a:srgbClr val="7030A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latin typeface="Times New Roman" panose="02020603050405020304" pitchFamily="18" charset="0"/>
                <a:cs typeface="Times New Roman" panose="02020603050405020304" pitchFamily="18" charset="0"/>
              </a:rPr>
              <a:t>lookup(head, “ABC”);</a:t>
            </a:r>
          </a:p>
          <a:p>
            <a:pPr marL="0" lvl="1">
              <a:lnSpc>
                <a:spcPct val="90000"/>
              </a:lnSpc>
              <a:tabLst>
                <a:tab pos="444500" algn="l"/>
                <a:tab pos="898525" algn="l"/>
                <a:tab pos="1343025" algn="l"/>
                <a:tab pos="1795463" algn="l"/>
              </a:tabLst>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789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AC12-A957-4CCE-B1B9-E259E7D87FBE}"/>
              </a:ext>
            </a:extLst>
          </p:cNvPr>
          <p:cNvSpPr>
            <a:spLocks noGrp="1"/>
          </p:cNvSpPr>
          <p:nvPr>
            <p:ph type="title"/>
          </p:nvPr>
        </p:nvSpPr>
        <p:spPr/>
        <p:txBody>
          <a:bodyPr/>
          <a:lstStyle/>
          <a:p>
            <a:r>
              <a:rPr lang="zh-CN" altLang="en-US" dirty="0"/>
              <a:t>复杂数据结构的例子</a:t>
            </a:r>
          </a:p>
        </p:txBody>
      </p:sp>
      <p:sp>
        <p:nvSpPr>
          <p:cNvPr id="3" name="文本占位符 2">
            <a:extLst>
              <a:ext uri="{FF2B5EF4-FFF2-40B4-BE49-F238E27FC236}">
                <a16:creationId xmlns:a16="http://schemas.microsoft.com/office/drawing/2014/main" id="{9249800B-15F4-4BA1-9B30-5755C06E411E}"/>
              </a:ext>
            </a:extLst>
          </p:cNvPr>
          <p:cNvSpPr>
            <a:spLocks noGrp="1"/>
          </p:cNvSpPr>
          <p:nvPr>
            <p:ph type="body" sz="quarter" idx="10"/>
          </p:nvPr>
        </p:nvSpPr>
        <p:spPr/>
        <p:txBody>
          <a:bodyPr/>
          <a:lstStyle/>
          <a:p>
            <a:r>
              <a:rPr lang="zh-CN" altLang="en-US" dirty="0"/>
              <a:t>为一个图书馆的藏书建立一个按书名检索的系统。</a:t>
            </a:r>
            <a:endParaRPr lang="en-US" altLang="zh-CN" dirty="0">
              <a:solidFill>
                <a:srgbClr val="0070C0"/>
              </a:solidFill>
            </a:endParaRPr>
          </a:p>
          <a:p>
            <a:pPr lvl="1"/>
            <a:r>
              <a:rPr lang="zh-CN" altLang="en-US" dirty="0"/>
              <a:t>建立一个书目的数据结构</a:t>
            </a:r>
            <a:endParaRPr lang="en-US" altLang="zh-CN" dirty="0"/>
          </a:p>
          <a:p>
            <a:pPr lvl="1"/>
            <a:r>
              <a:rPr lang="zh-CN" altLang="en-US" dirty="0"/>
              <a:t>重名书籍的处理：将</a:t>
            </a:r>
            <a:r>
              <a:rPr lang="en-US" altLang="zh-CN" dirty="0"/>
              <a:t>info</a:t>
            </a:r>
            <a:r>
              <a:rPr lang="zh-CN" altLang="en-US" dirty="0"/>
              <a:t>部分扩展为一个链表</a:t>
            </a:r>
          </a:p>
        </p:txBody>
      </p:sp>
      <p:sp>
        <p:nvSpPr>
          <p:cNvPr id="4" name="卷形: 垂直 3">
            <a:extLst>
              <a:ext uri="{FF2B5EF4-FFF2-40B4-BE49-F238E27FC236}">
                <a16:creationId xmlns:a16="http://schemas.microsoft.com/office/drawing/2014/main" id="{5A28298C-9F25-4F17-9DA8-C9565DE34D82}"/>
              </a:ext>
            </a:extLst>
          </p:cNvPr>
          <p:cNvSpPr/>
          <p:nvPr/>
        </p:nvSpPr>
        <p:spPr bwMode="auto">
          <a:xfrm>
            <a:off x="6019325" y="2748068"/>
            <a:ext cx="4828532" cy="2782342"/>
          </a:xfrm>
          <a:prstGeom prst="verticalScroll">
            <a:avLst>
              <a:gd name="adj" fmla="val 525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lnSpc>
                <a:spcPct val="90000"/>
              </a:lnSpc>
              <a:tabLst>
                <a:tab pos="444500" algn="l"/>
              </a:tabLst>
            </a:pPr>
            <a:r>
              <a:rPr lang="en-US" altLang="zh-CN" sz="2000" dirty="0">
                <a:solidFill>
                  <a:schemeClr val="tx1"/>
                </a:solidFill>
                <a:latin typeface="Times New Roman" panose="02020603050405020304" pitchFamily="18" charset="0"/>
                <a:cs typeface="Times New Roman" panose="02020603050405020304" pitchFamily="18" charset="0"/>
              </a:rPr>
              <a:t>struct </a:t>
            </a:r>
            <a:r>
              <a:rPr lang="en-US" altLang="zh-CN" sz="2000" dirty="0" err="1">
                <a:solidFill>
                  <a:schemeClr val="tx1"/>
                </a:solidFill>
                <a:latin typeface="Times New Roman" panose="02020603050405020304" pitchFamily="18" charset="0"/>
                <a:cs typeface="Times New Roman" panose="02020603050405020304" pitchFamily="18" charset="0"/>
              </a:rPr>
              <a:t>book_info</a:t>
            </a:r>
            <a:r>
              <a:rPr lang="en-US" altLang="zh-CN" sz="2000" dirty="0">
                <a:solidFill>
                  <a:schemeClr val="tx1"/>
                </a:solidFill>
                <a:latin typeface="Times New Roman" panose="02020603050405020304" pitchFamily="18" charset="0"/>
                <a:cs typeface="Times New Roman" panose="02020603050405020304" pitchFamily="18" charset="0"/>
              </a:rPr>
              <a:t>{</a:t>
            </a:r>
          </a:p>
          <a:p>
            <a:pPr marL="0" lvl="1">
              <a:lnSpc>
                <a:spcPct val="90000"/>
              </a:lnSpc>
              <a:tabLst>
                <a:tab pos="444500" algn="l"/>
              </a:tabLst>
            </a:pPr>
            <a:r>
              <a:rPr lang="en-US" altLang="zh-CN" sz="2000" dirty="0">
                <a:solidFill>
                  <a:schemeClr val="tx1"/>
                </a:solidFill>
                <a:latin typeface="Times New Roman" panose="02020603050405020304" pitchFamily="18" charset="0"/>
                <a:cs typeface="Times New Roman" panose="02020603050405020304" pitchFamily="18" charset="0"/>
              </a:rPr>
              <a:t>	char info[1000];</a:t>
            </a:r>
          </a:p>
          <a:p>
            <a:pPr marL="0" lvl="1">
              <a:lnSpc>
                <a:spcPct val="90000"/>
              </a:lnSpc>
              <a:tabLst>
                <a:tab pos="444500" algn="l"/>
              </a:tabLst>
            </a:pPr>
            <a:r>
              <a:rPr lang="en-US" altLang="zh-CN" sz="2000" dirty="0">
                <a:solidFill>
                  <a:schemeClr val="tx1"/>
                </a:solidFill>
                <a:latin typeface="Times New Roman" panose="02020603050405020304" pitchFamily="18" charset="0"/>
                <a:cs typeface="Times New Roman" panose="02020603050405020304" pitchFamily="18" charset="0"/>
              </a:rPr>
              <a:t>	struct </a:t>
            </a:r>
            <a:r>
              <a:rPr lang="en-US" altLang="zh-CN" sz="2000" dirty="0" err="1">
                <a:solidFill>
                  <a:schemeClr val="tx1"/>
                </a:solidFill>
                <a:latin typeface="Times New Roman" panose="02020603050405020304" pitchFamily="18" charset="0"/>
                <a:cs typeface="Times New Roman" panose="02020603050405020304" pitchFamily="18" charset="0"/>
              </a:rPr>
              <a:t>book_info</a:t>
            </a:r>
            <a:r>
              <a:rPr lang="en-US" altLang="zh-CN" sz="2000" dirty="0">
                <a:solidFill>
                  <a:schemeClr val="tx1"/>
                </a:solidFill>
                <a:latin typeface="Times New Roman" panose="02020603050405020304" pitchFamily="18" charset="0"/>
                <a:cs typeface="Times New Roman" panose="02020603050405020304" pitchFamily="18" charset="0"/>
              </a:rPr>
              <a:t> *next;</a:t>
            </a:r>
          </a:p>
          <a:p>
            <a:pPr marL="0" lvl="1">
              <a:lnSpc>
                <a:spcPct val="90000"/>
              </a:lnSpc>
              <a:tabLst>
                <a:tab pos="444500" algn="l"/>
              </a:tabLst>
            </a:pPr>
            <a:r>
              <a:rPr lang="en-US" altLang="zh-CN" sz="2000" dirty="0">
                <a:solidFill>
                  <a:schemeClr val="tx1"/>
                </a:solidFill>
                <a:latin typeface="Times New Roman" panose="02020603050405020304" pitchFamily="18" charset="0"/>
                <a:cs typeface="Times New Roman" panose="02020603050405020304" pitchFamily="18" charset="0"/>
              </a:rPr>
              <a:t>}</a:t>
            </a:r>
          </a:p>
          <a:p>
            <a:pPr marL="0" lvl="1">
              <a:lnSpc>
                <a:spcPct val="90000"/>
              </a:lnSpc>
              <a:tabLst>
                <a:tab pos="444500" algn="l"/>
              </a:tabLst>
            </a:pPr>
            <a:endParaRPr lang="en-US" altLang="zh-CN" sz="2000" dirty="0">
              <a:solidFill>
                <a:srgbClr val="0070C0"/>
              </a:solidFill>
              <a:latin typeface="Times New Roman" panose="02020603050405020304" pitchFamily="18" charset="0"/>
              <a:cs typeface="Times New Roman" panose="02020603050405020304" pitchFamily="18" charset="0"/>
            </a:endParaRPr>
          </a:p>
          <a:p>
            <a:pPr marL="0" lvl="1">
              <a:lnSpc>
                <a:spcPct val="90000"/>
              </a:lnSpc>
              <a:tabLst>
                <a:tab pos="444500" algn="l"/>
              </a:tabLst>
            </a:pPr>
            <a:r>
              <a:rPr lang="en-US" altLang="zh-CN" sz="2000" dirty="0">
                <a:solidFill>
                  <a:srgbClr val="0070C0"/>
                </a:solidFill>
                <a:latin typeface="Times New Roman" panose="02020603050405020304" pitchFamily="18" charset="0"/>
                <a:cs typeface="Times New Roman" panose="02020603050405020304" pitchFamily="18" charset="0"/>
              </a:rPr>
              <a:t>struct </a:t>
            </a:r>
            <a:r>
              <a:rPr lang="en-US" altLang="zh-CN" sz="2000" dirty="0" err="1">
                <a:solidFill>
                  <a:srgbClr val="0070C0"/>
                </a:solidFill>
                <a:latin typeface="Times New Roman" panose="02020603050405020304" pitchFamily="18" charset="0"/>
                <a:cs typeface="Times New Roman" panose="02020603050405020304" pitchFamily="18" charset="0"/>
              </a:rPr>
              <a:t>book_tree</a:t>
            </a:r>
            <a:r>
              <a:rPr lang="en-US" altLang="zh-CN" sz="2000" dirty="0">
                <a:solidFill>
                  <a:srgbClr val="0070C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	struct *</a:t>
            </a:r>
            <a:r>
              <a:rPr lang="en-US" altLang="zh-CN" sz="2000" dirty="0" err="1">
                <a:solidFill>
                  <a:srgbClr val="0070C0"/>
                </a:solidFill>
                <a:latin typeface="Times New Roman" panose="02020603050405020304" pitchFamily="18" charset="0"/>
                <a:cs typeface="Times New Roman" panose="02020603050405020304" pitchFamily="18" charset="0"/>
              </a:rPr>
              <a:t>book_info</a:t>
            </a:r>
            <a:r>
              <a:rPr lang="en-US" altLang="zh-CN" sz="2000" dirty="0">
                <a:solidFill>
                  <a:srgbClr val="0070C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	struct </a:t>
            </a:r>
            <a:r>
              <a:rPr lang="en-US" altLang="zh-CN" sz="2000" dirty="0" err="1">
                <a:solidFill>
                  <a:srgbClr val="0070C0"/>
                </a:solidFill>
                <a:latin typeface="Times New Roman" panose="02020603050405020304" pitchFamily="18" charset="0"/>
                <a:cs typeface="Times New Roman" panose="02020603050405020304" pitchFamily="18" charset="0"/>
              </a:rPr>
              <a:t>book_info</a:t>
            </a:r>
            <a:r>
              <a:rPr lang="en-US" altLang="zh-CN" sz="2000" dirty="0">
                <a:solidFill>
                  <a:srgbClr val="0070C0"/>
                </a:solidFill>
                <a:latin typeface="Times New Roman" panose="02020603050405020304" pitchFamily="18" charset="0"/>
                <a:cs typeface="Times New Roman" panose="02020603050405020304" pitchFamily="18" charset="0"/>
              </a:rPr>
              <a:t> *next[26];</a:t>
            </a:r>
          </a:p>
          <a:p>
            <a:pPr marL="0" lvl="1">
              <a:lnSpc>
                <a:spcPct val="90000"/>
              </a:lnSpc>
              <a:tabLst>
                <a:tab pos="444500" algn="l"/>
                <a:tab pos="898525" algn="l"/>
                <a:tab pos="1343025" algn="l"/>
                <a:tab pos="1795463" algn="l"/>
              </a:tabLst>
            </a:pPr>
            <a:r>
              <a:rPr lang="en-US" altLang="zh-CN" sz="2000" dirty="0">
                <a:solidFill>
                  <a:srgbClr val="0070C0"/>
                </a:solidFill>
                <a:latin typeface="Times New Roman" panose="02020603050405020304" pitchFamily="18" charset="0"/>
                <a:cs typeface="Times New Roman" panose="02020603050405020304" pitchFamily="18" charset="0"/>
              </a:rPr>
              <a:t>};</a:t>
            </a:r>
          </a:p>
          <a:p>
            <a:pPr marL="0" lvl="1">
              <a:lnSpc>
                <a:spcPct val="90000"/>
              </a:lnSpc>
              <a:tabLst>
                <a:tab pos="444500" algn="l"/>
                <a:tab pos="898525" algn="l"/>
                <a:tab pos="1343025" algn="l"/>
                <a:tab pos="1795463" algn="l"/>
              </a:tabLst>
            </a:pPr>
            <a:endParaRPr lang="en-US" altLang="zh-CN" sz="2000"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60FEF8F3-CF40-44BC-8447-E9B1DB628246}"/>
              </a:ext>
            </a:extLst>
          </p:cNvPr>
          <p:cNvGrpSpPr/>
          <p:nvPr/>
        </p:nvGrpSpPr>
        <p:grpSpPr>
          <a:xfrm>
            <a:off x="997510" y="2648143"/>
            <a:ext cx="4384204" cy="3394357"/>
            <a:chOff x="997510" y="2648143"/>
            <a:chExt cx="4384204" cy="3394357"/>
          </a:xfrm>
        </p:grpSpPr>
        <p:grpSp>
          <p:nvGrpSpPr>
            <p:cNvPr id="6" name="组合 5">
              <a:extLst>
                <a:ext uri="{FF2B5EF4-FFF2-40B4-BE49-F238E27FC236}">
                  <a16:creationId xmlns:a16="http://schemas.microsoft.com/office/drawing/2014/main" id="{7B7B244C-C29D-4726-A765-0B9617595B27}"/>
                </a:ext>
              </a:extLst>
            </p:cNvPr>
            <p:cNvGrpSpPr/>
            <p:nvPr/>
          </p:nvGrpSpPr>
          <p:grpSpPr>
            <a:xfrm>
              <a:off x="1054971" y="2832175"/>
              <a:ext cx="624369" cy="291326"/>
              <a:chOff x="9477853" y="3853373"/>
              <a:chExt cx="798628" cy="365760"/>
            </a:xfrm>
          </p:grpSpPr>
          <p:sp>
            <p:nvSpPr>
              <p:cNvPr id="62" name="矩形 61">
                <a:extLst>
                  <a:ext uri="{FF2B5EF4-FFF2-40B4-BE49-F238E27FC236}">
                    <a16:creationId xmlns:a16="http://schemas.microsoft.com/office/drawing/2014/main" id="{3C05CE46-6CC4-4AE8-8131-66BAAB557CDE}"/>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63" name="矩形 62">
                <a:extLst>
                  <a:ext uri="{FF2B5EF4-FFF2-40B4-BE49-F238E27FC236}">
                    <a16:creationId xmlns:a16="http://schemas.microsoft.com/office/drawing/2014/main" id="{4DCA14BE-C15E-43CF-9C81-AF906CEB99CA}"/>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42C7DC42-6C38-4D75-88EA-EE20A25CA8F1}"/>
                </a:ext>
              </a:extLst>
            </p:cNvPr>
            <p:cNvGrpSpPr/>
            <p:nvPr/>
          </p:nvGrpSpPr>
          <p:grpSpPr>
            <a:xfrm>
              <a:off x="1054971" y="3124179"/>
              <a:ext cx="624369" cy="291326"/>
              <a:chOff x="9477853" y="3853373"/>
              <a:chExt cx="798628" cy="365760"/>
            </a:xfrm>
          </p:grpSpPr>
          <p:sp>
            <p:nvSpPr>
              <p:cNvPr id="60" name="矩形 59">
                <a:extLst>
                  <a:ext uri="{FF2B5EF4-FFF2-40B4-BE49-F238E27FC236}">
                    <a16:creationId xmlns:a16="http://schemas.microsoft.com/office/drawing/2014/main" id="{753B7AE5-E0BB-42FA-BF9C-1C161A5BF51E}"/>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61" name="矩形 60">
                <a:extLst>
                  <a:ext uri="{FF2B5EF4-FFF2-40B4-BE49-F238E27FC236}">
                    <a16:creationId xmlns:a16="http://schemas.microsoft.com/office/drawing/2014/main" id="{1CA37A45-4626-4DDC-9C86-C42FBFC09369}"/>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AC2A9063-B5D3-46F5-9F23-4FE9CFF4A731}"/>
                </a:ext>
              </a:extLst>
            </p:cNvPr>
            <p:cNvGrpSpPr/>
            <p:nvPr/>
          </p:nvGrpSpPr>
          <p:grpSpPr>
            <a:xfrm>
              <a:off x="1054971" y="3414827"/>
              <a:ext cx="3292272" cy="845289"/>
              <a:chOff x="9477853" y="3853373"/>
              <a:chExt cx="4211132" cy="1061260"/>
            </a:xfrm>
          </p:grpSpPr>
          <p:sp>
            <p:nvSpPr>
              <p:cNvPr id="55" name="矩形 54">
                <a:extLst>
                  <a:ext uri="{FF2B5EF4-FFF2-40B4-BE49-F238E27FC236}">
                    <a16:creationId xmlns:a16="http://schemas.microsoft.com/office/drawing/2014/main" id="{344A4A3B-2271-40D7-BA57-20D2FE550324}"/>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6" name="矩形 55">
                <a:extLst>
                  <a:ext uri="{FF2B5EF4-FFF2-40B4-BE49-F238E27FC236}">
                    <a16:creationId xmlns:a16="http://schemas.microsoft.com/office/drawing/2014/main" id="{E199EC23-5A0A-4BD1-854E-3EF4CFFE2455}"/>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AA6BFC8-67EE-4B76-878F-703906F818A3}"/>
                  </a:ext>
                </a:extLst>
              </p:cNvPr>
              <p:cNvSpPr/>
              <p:nvPr/>
            </p:nvSpPr>
            <p:spPr>
              <a:xfrm>
                <a:off x="9677510" y="4548873"/>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sp>
            <p:nvSpPr>
              <p:cNvPr id="58" name="矩形 57">
                <a:extLst>
                  <a:ext uri="{FF2B5EF4-FFF2-40B4-BE49-F238E27FC236}">
                    <a16:creationId xmlns:a16="http://schemas.microsoft.com/office/drawing/2014/main" id="{C0E06A0D-0544-4363-88A4-9E1BB7F2D9F7}"/>
                  </a:ext>
                </a:extLst>
              </p:cNvPr>
              <p:cNvSpPr/>
              <p:nvPr/>
            </p:nvSpPr>
            <p:spPr>
              <a:xfrm>
                <a:off x="11545873" y="4295642"/>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sp>
            <p:nvSpPr>
              <p:cNvPr id="59" name="矩形 58">
                <a:extLst>
                  <a:ext uri="{FF2B5EF4-FFF2-40B4-BE49-F238E27FC236}">
                    <a16:creationId xmlns:a16="http://schemas.microsoft.com/office/drawing/2014/main" id="{4F4FE1AD-23D2-4582-8023-C6C8ADA01DFF}"/>
                  </a:ext>
                </a:extLst>
              </p:cNvPr>
              <p:cNvSpPr/>
              <p:nvPr/>
            </p:nvSpPr>
            <p:spPr>
              <a:xfrm>
                <a:off x="13289670" y="4327112"/>
                <a:ext cx="399315"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endParaRPr>
              </a:p>
            </p:txBody>
          </p:sp>
        </p:grpSp>
        <p:sp>
          <p:nvSpPr>
            <p:cNvPr id="9" name="矩形 8">
              <a:extLst>
                <a:ext uri="{FF2B5EF4-FFF2-40B4-BE49-F238E27FC236}">
                  <a16:creationId xmlns:a16="http://schemas.microsoft.com/office/drawing/2014/main" id="{4411E38F-EE43-4FD9-8DAE-A187E4AEE5A5}"/>
                </a:ext>
              </a:extLst>
            </p:cNvPr>
            <p:cNvSpPr/>
            <p:nvPr/>
          </p:nvSpPr>
          <p:spPr>
            <a:xfrm>
              <a:off x="1054971" y="4487422"/>
              <a:ext cx="312185" cy="2913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10" name="矩形 9">
              <a:extLst>
                <a:ext uri="{FF2B5EF4-FFF2-40B4-BE49-F238E27FC236}">
                  <a16:creationId xmlns:a16="http://schemas.microsoft.com/office/drawing/2014/main" id="{66A043F3-0F44-4CE6-910C-D47A76AE9246}"/>
                </a:ext>
              </a:extLst>
            </p:cNvPr>
            <p:cNvSpPr/>
            <p:nvPr/>
          </p:nvSpPr>
          <p:spPr>
            <a:xfrm>
              <a:off x="1367156" y="4487422"/>
              <a:ext cx="312185" cy="2913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8DD74C5-16C2-42E2-90BB-8626A34DF774}"/>
                </a:ext>
              </a:extLst>
            </p:cNvPr>
            <p:cNvSpPr/>
            <p:nvPr/>
          </p:nvSpPr>
          <p:spPr>
            <a:xfrm>
              <a:off x="1054971" y="4784814"/>
              <a:ext cx="624370" cy="29132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 name="矩形 11">
              <a:extLst>
                <a:ext uri="{FF2B5EF4-FFF2-40B4-BE49-F238E27FC236}">
                  <a16:creationId xmlns:a16="http://schemas.microsoft.com/office/drawing/2014/main" id="{C3E5BA24-8D5E-4DDD-BF5F-19B292337723}"/>
                </a:ext>
              </a:extLst>
            </p:cNvPr>
            <p:cNvSpPr/>
            <p:nvPr/>
          </p:nvSpPr>
          <p:spPr>
            <a:xfrm>
              <a:off x="997510" y="5466220"/>
              <a:ext cx="624370"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info</a:t>
              </a:r>
              <a:endParaRPr lang="zh-CN" altLang="en-US" dirty="0">
                <a:solidFill>
                  <a:schemeClr val="tx1"/>
                </a:solidFill>
              </a:endParaRPr>
            </a:p>
          </p:txBody>
        </p:sp>
        <p:sp>
          <p:nvSpPr>
            <p:cNvPr id="13" name="矩形 12">
              <a:extLst>
                <a:ext uri="{FF2B5EF4-FFF2-40B4-BE49-F238E27FC236}">
                  <a16:creationId xmlns:a16="http://schemas.microsoft.com/office/drawing/2014/main" id="{41A9B442-D1C5-48D4-B678-150B32F31DB7}"/>
                </a:ext>
              </a:extLst>
            </p:cNvPr>
            <p:cNvSpPr/>
            <p:nvPr/>
          </p:nvSpPr>
          <p:spPr>
            <a:xfrm>
              <a:off x="1626473" y="5466220"/>
              <a:ext cx="312185"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曲线 13">
              <a:extLst>
                <a:ext uri="{FF2B5EF4-FFF2-40B4-BE49-F238E27FC236}">
                  <a16:creationId xmlns:a16="http://schemas.microsoft.com/office/drawing/2014/main" id="{697AAF15-0580-467C-ADDA-1D40D2E06894}"/>
                </a:ext>
              </a:extLst>
            </p:cNvPr>
            <p:cNvCxnSpPr>
              <a:cxnSpLocks/>
            </p:cNvCxnSpPr>
            <p:nvPr/>
          </p:nvCxnSpPr>
          <p:spPr>
            <a:xfrm flipV="1">
              <a:off x="1523250" y="2812781"/>
              <a:ext cx="973362" cy="1578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302A3956-4C97-42BF-A0F4-B7DB9133200A}"/>
                </a:ext>
              </a:extLst>
            </p:cNvPr>
            <p:cNvCxnSpPr>
              <a:cxnSpLocks/>
            </p:cNvCxnSpPr>
            <p:nvPr/>
          </p:nvCxnSpPr>
          <p:spPr>
            <a:xfrm rot="16200000" flipH="1">
              <a:off x="888051" y="3902799"/>
              <a:ext cx="2262807" cy="9924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843F768-E944-43D9-BAC8-5BFCE6AE1F8A}"/>
                </a:ext>
              </a:extLst>
            </p:cNvPr>
            <p:cNvGrpSpPr/>
            <p:nvPr/>
          </p:nvGrpSpPr>
          <p:grpSpPr>
            <a:xfrm>
              <a:off x="2520255" y="2648143"/>
              <a:ext cx="624370" cy="2243965"/>
              <a:chOff x="1706939" y="2501859"/>
              <a:chExt cx="798629" cy="2817299"/>
            </a:xfrm>
          </p:grpSpPr>
          <p:grpSp>
            <p:nvGrpSpPr>
              <p:cNvPr id="42" name="组合 41">
                <a:extLst>
                  <a:ext uri="{FF2B5EF4-FFF2-40B4-BE49-F238E27FC236}">
                    <a16:creationId xmlns:a16="http://schemas.microsoft.com/office/drawing/2014/main" id="{C5C9A61D-9ACB-41A8-ACE5-902B5878ECA0}"/>
                  </a:ext>
                </a:extLst>
              </p:cNvPr>
              <p:cNvGrpSpPr/>
              <p:nvPr/>
            </p:nvGrpSpPr>
            <p:grpSpPr>
              <a:xfrm>
                <a:off x="1706939" y="2501859"/>
                <a:ext cx="798628" cy="365760"/>
                <a:chOff x="9477853" y="3853373"/>
                <a:chExt cx="798628" cy="365760"/>
              </a:xfrm>
            </p:grpSpPr>
            <p:sp>
              <p:nvSpPr>
                <p:cNvPr id="53" name="矩形 52">
                  <a:extLst>
                    <a:ext uri="{FF2B5EF4-FFF2-40B4-BE49-F238E27FC236}">
                      <a16:creationId xmlns:a16="http://schemas.microsoft.com/office/drawing/2014/main" id="{65CABDA9-96D5-454C-B89A-B78C4730791E}"/>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54" name="矩形 53">
                  <a:extLst>
                    <a:ext uri="{FF2B5EF4-FFF2-40B4-BE49-F238E27FC236}">
                      <a16:creationId xmlns:a16="http://schemas.microsoft.com/office/drawing/2014/main" id="{AFA99A7B-2353-4FED-84E2-9F5254663F55}"/>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C2E2418D-7156-49AD-87AC-449C240C9505}"/>
                  </a:ext>
                </a:extLst>
              </p:cNvPr>
              <p:cNvGrpSpPr/>
              <p:nvPr/>
            </p:nvGrpSpPr>
            <p:grpSpPr>
              <a:xfrm>
                <a:off x="1706939" y="2868470"/>
                <a:ext cx="798628" cy="365760"/>
                <a:chOff x="9477853" y="3853373"/>
                <a:chExt cx="798628" cy="365760"/>
              </a:xfrm>
            </p:grpSpPr>
            <p:sp>
              <p:nvSpPr>
                <p:cNvPr id="51" name="矩形 50">
                  <a:extLst>
                    <a:ext uri="{FF2B5EF4-FFF2-40B4-BE49-F238E27FC236}">
                      <a16:creationId xmlns:a16="http://schemas.microsoft.com/office/drawing/2014/main" id="{F72F16D7-473E-45A2-9645-61108D70F738}"/>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52" name="矩形 51">
                  <a:extLst>
                    <a:ext uri="{FF2B5EF4-FFF2-40B4-BE49-F238E27FC236}">
                      <a16:creationId xmlns:a16="http://schemas.microsoft.com/office/drawing/2014/main" id="{C87C0CC3-1874-47F3-B367-14EE714F68D4}"/>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EC5B3F41-12BF-4611-98CF-71FD9EBEA437}"/>
                  </a:ext>
                </a:extLst>
              </p:cNvPr>
              <p:cNvGrpSpPr/>
              <p:nvPr/>
            </p:nvGrpSpPr>
            <p:grpSpPr>
              <a:xfrm>
                <a:off x="1706939" y="3233379"/>
                <a:ext cx="798629" cy="365760"/>
                <a:chOff x="9477853" y="3853373"/>
                <a:chExt cx="798629" cy="365760"/>
              </a:xfrm>
            </p:grpSpPr>
            <p:sp>
              <p:nvSpPr>
                <p:cNvPr id="49" name="矩形 48">
                  <a:extLst>
                    <a:ext uri="{FF2B5EF4-FFF2-40B4-BE49-F238E27FC236}">
                      <a16:creationId xmlns:a16="http://schemas.microsoft.com/office/drawing/2014/main" id="{4954DFDD-EF41-4CA0-8FD6-C01D8A0D8476}"/>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0" name="矩形 49">
                  <a:extLst>
                    <a:ext uri="{FF2B5EF4-FFF2-40B4-BE49-F238E27FC236}">
                      <a16:creationId xmlns:a16="http://schemas.microsoft.com/office/drawing/2014/main" id="{92BCD480-854D-4FBF-B3F4-9E7B726E5E99}"/>
                    </a:ext>
                  </a:extLst>
                </p:cNvPr>
                <p:cNvSpPr/>
                <p:nvPr/>
              </p:nvSpPr>
              <p:spPr>
                <a:xfrm>
                  <a:off x="9877167" y="3853373"/>
                  <a:ext cx="399315"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E3C4B4E5-FAFB-4944-BCAD-6D3E6277A679}"/>
                  </a:ext>
                </a:extLst>
              </p:cNvPr>
              <p:cNvGrpSpPr/>
              <p:nvPr/>
            </p:nvGrpSpPr>
            <p:grpSpPr>
              <a:xfrm>
                <a:off x="1706939" y="4580022"/>
                <a:ext cx="798629" cy="739136"/>
                <a:chOff x="9477853" y="3853373"/>
                <a:chExt cx="798629" cy="739136"/>
              </a:xfrm>
            </p:grpSpPr>
            <p:sp>
              <p:nvSpPr>
                <p:cNvPr id="46" name="矩形 45">
                  <a:extLst>
                    <a:ext uri="{FF2B5EF4-FFF2-40B4-BE49-F238E27FC236}">
                      <a16:creationId xmlns:a16="http://schemas.microsoft.com/office/drawing/2014/main" id="{485EEA99-DAF3-4F5C-95D1-B0DE0C7DC041}"/>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47" name="矩形 46">
                  <a:extLst>
                    <a:ext uri="{FF2B5EF4-FFF2-40B4-BE49-F238E27FC236}">
                      <a16:creationId xmlns:a16="http://schemas.microsoft.com/office/drawing/2014/main" id="{2E5DA4DC-7699-437E-A685-65DA29CF41A9}"/>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3D70975-1AC0-48BE-9328-AFF92F7B3311}"/>
                    </a:ext>
                  </a:extLst>
                </p:cNvPr>
                <p:cNvSpPr/>
                <p:nvPr/>
              </p:nvSpPr>
              <p:spPr>
                <a:xfrm>
                  <a:off x="9477853" y="4226749"/>
                  <a:ext cx="798629"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cxnSp>
          <p:nvCxnSpPr>
            <p:cNvPr id="17" name="连接符: 曲线 16">
              <a:extLst>
                <a:ext uri="{FF2B5EF4-FFF2-40B4-BE49-F238E27FC236}">
                  <a16:creationId xmlns:a16="http://schemas.microsoft.com/office/drawing/2014/main" id="{20287128-5D2B-44E1-8C07-356FEDB1B038}"/>
                </a:ext>
              </a:extLst>
            </p:cNvPr>
            <p:cNvCxnSpPr>
              <a:cxnSpLocks/>
            </p:cNvCxnSpPr>
            <p:nvPr/>
          </p:nvCxnSpPr>
          <p:spPr>
            <a:xfrm flipV="1">
              <a:off x="3026252" y="2855179"/>
              <a:ext cx="825093" cy="25288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AA61684-BF61-49A8-875B-E7F5B6E4F7B4}"/>
                </a:ext>
              </a:extLst>
            </p:cNvPr>
            <p:cNvGrpSpPr/>
            <p:nvPr/>
          </p:nvGrpSpPr>
          <p:grpSpPr>
            <a:xfrm>
              <a:off x="3878966" y="2686512"/>
              <a:ext cx="624370" cy="2243965"/>
              <a:chOff x="1706939" y="2501859"/>
              <a:chExt cx="798629" cy="2817299"/>
            </a:xfrm>
          </p:grpSpPr>
          <p:grpSp>
            <p:nvGrpSpPr>
              <p:cNvPr id="29" name="组合 28">
                <a:extLst>
                  <a:ext uri="{FF2B5EF4-FFF2-40B4-BE49-F238E27FC236}">
                    <a16:creationId xmlns:a16="http://schemas.microsoft.com/office/drawing/2014/main" id="{C290B4E1-28E9-4C99-83AD-2E78206E4010}"/>
                  </a:ext>
                </a:extLst>
              </p:cNvPr>
              <p:cNvGrpSpPr/>
              <p:nvPr/>
            </p:nvGrpSpPr>
            <p:grpSpPr>
              <a:xfrm>
                <a:off x="1706939" y="2501859"/>
                <a:ext cx="798628" cy="365760"/>
                <a:chOff x="9477853" y="3853373"/>
                <a:chExt cx="798628" cy="365760"/>
              </a:xfrm>
            </p:grpSpPr>
            <p:sp>
              <p:nvSpPr>
                <p:cNvPr id="40" name="矩形 39">
                  <a:extLst>
                    <a:ext uri="{FF2B5EF4-FFF2-40B4-BE49-F238E27FC236}">
                      <a16:creationId xmlns:a16="http://schemas.microsoft.com/office/drawing/2014/main" id="{219A836E-2D71-4FF7-B060-90D2DEDDFA48}"/>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41" name="矩形 40">
                  <a:extLst>
                    <a:ext uri="{FF2B5EF4-FFF2-40B4-BE49-F238E27FC236}">
                      <a16:creationId xmlns:a16="http://schemas.microsoft.com/office/drawing/2014/main" id="{AF19911A-FE83-42CF-8E96-5BD27A8EFE71}"/>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1FB22EF1-201A-4437-9E0B-602890AFBAE6}"/>
                  </a:ext>
                </a:extLst>
              </p:cNvPr>
              <p:cNvGrpSpPr/>
              <p:nvPr/>
            </p:nvGrpSpPr>
            <p:grpSpPr>
              <a:xfrm>
                <a:off x="1706939" y="2868470"/>
                <a:ext cx="798628" cy="365760"/>
                <a:chOff x="9477853" y="3853373"/>
                <a:chExt cx="798628" cy="365760"/>
              </a:xfrm>
            </p:grpSpPr>
            <p:sp>
              <p:nvSpPr>
                <p:cNvPr id="38" name="矩形 37">
                  <a:extLst>
                    <a:ext uri="{FF2B5EF4-FFF2-40B4-BE49-F238E27FC236}">
                      <a16:creationId xmlns:a16="http://schemas.microsoft.com/office/drawing/2014/main" id="{5FBE8F50-A945-4E99-97AC-B74B108C693F}"/>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39" name="矩形 38">
                  <a:extLst>
                    <a:ext uri="{FF2B5EF4-FFF2-40B4-BE49-F238E27FC236}">
                      <a16:creationId xmlns:a16="http://schemas.microsoft.com/office/drawing/2014/main" id="{7E5274CE-7FB3-4C5C-9706-129C96C8BBB4}"/>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00EFAE77-9C04-4875-9FC9-5FFB30971D6B}"/>
                  </a:ext>
                </a:extLst>
              </p:cNvPr>
              <p:cNvGrpSpPr/>
              <p:nvPr/>
            </p:nvGrpSpPr>
            <p:grpSpPr>
              <a:xfrm>
                <a:off x="1706939" y="3233379"/>
                <a:ext cx="798628" cy="365760"/>
                <a:chOff x="9477853" y="3853373"/>
                <a:chExt cx="798628" cy="365760"/>
              </a:xfrm>
            </p:grpSpPr>
            <p:sp>
              <p:nvSpPr>
                <p:cNvPr id="36" name="矩形 35">
                  <a:extLst>
                    <a:ext uri="{FF2B5EF4-FFF2-40B4-BE49-F238E27FC236}">
                      <a16:creationId xmlns:a16="http://schemas.microsoft.com/office/drawing/2014/main" id="{BF00DB62-CC9A-4708-86D4-858EACA32EB7}"/>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37" name="矩形 36">
                  <a:extLst>
                    <a:ext uri="{FF2B5EF4-FFF2-40B4-BE49-F238E27FC236}">
                      <a16:creationId xmlns:a16="http://schemas.microsoft.com/office/drawing/2014/main" id="{3664EBA1-C880-4741-8837-CF84661420BC}"/>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a:extLst>
                  <a:ext uri="{FF2B5EF4-FFF2-40B4-BE49-F238E27FC236}">
                    <a16:creationId xmlns:a16="http://schemas.microsoft.com/office/drawing/2014/main" id="{86A1B17A-D611-4000-8921-232FCE2AF307}"/>
                  </a:ext>
                </a:extLst>
              </p:cNvPr>
              <p:cNvGrpSpPr/>
              <p:nvPr/>
            </p:nvGrpSpPr>
            <p:grpSpPr>
              <a:xfrm>
                <a:off x="1706939" y="4580022"/>
                <a:ext cx="798629" cy="739136"/>
                <a:chOff x="9477853" y="3853373"/>
                <a:chExt cx="798629" cy="739136"/>
              </a:xfrm>
            </p:grpSpPr>
            <p:sp>
              <p:nvSpPr>
                <p:cNvPr id="33" name="矩形 32">
                  <a:extLst>
                    <a:ext uri="{FF2B5EF4-FFF2-40B4-BE49-F238E27FC236}">
                      <a16:creationId xmlns:a16="http://schemas.microsoft.com/office/drawing/2014/main" id="{6415C49A-D551-42AF-84C6-C1DCD8AA6C26}"/>
                    </a:ext>
                  </a:extLst>
                </p:cNvPr>
                <p:cNvSpPr/>
                <p:nvPr/>
              </p:nvSpPr>
              <p:spPr>
                <a:xfrm>
                  <a:off x="9477853"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34" name="矩形 33">
                  <a:extLst>
                    <a:ext uri="{FF2B5EF4-FFF2-40B4-BE49-F238E27FC236}">
                      <a16:creationId xmlns:a16="http://schemas.microsoft.com/office/drawing/2014/main" id="{DF3712DB-6B76-4AD6-91B7-049DF24AEE1C}"/>
                    </a:ext>
                  </a:extLst>
                </p:cNvPr>
                <p:cNvSpPr/>
                <p:nvPr/>
              </p:nvSpPr>
              <p:spPr>
                <a:xfrm>
                  <a:off x="9877167" y="3853373"/>
                  <a:ext cx="399314"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F0E8650-8AD5-4F17-A5BA-BD1BB592C7DC}"/>
                    </a:ext>
                  </a:extLst>
                </p:cNvPr>
                <p:cNvSpPr/>
                <p:nvPr/>
              </p:nvSpPr>
              <p:spPr>
                <a:xfrm>
                  <a:off x="9477853" y="4226749"/>
                  <a:ext cx="798629" cy="3657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cxnSp>
          <p:nvCxnSpPr>
            <p:cNvPr id="19" name="连接符: 曲线 18">
              <a:extLst>
                <a:ext uri="{FF2B5EF4-FFF2-40B4-BE49-F238E27FC236}">
                  <a16:creationId xmlns:a16="http://schemas.microsoft.com/office/drawing/2014/main" id="{FF69165B-3097-424D-AA7D-728A5CD3C4BA}"/>
                </a:ext>
              </a:extLst>
            </p:cNvPr>
            <p:cNvCxnSpPr>
              <a:cxnSpLocks/>
            </p:cNvCxnSpPr>
            <p:nvPr/>
          </p:nvCxnSpPr>
          <p:spPr>
            <a:xfrm flipV="1">
              <a:off x="4361113" y="3234591"/>
              <a:ext cx="1020601" cy="1636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AFD1199C-826A-46FE-BE21-1D4E71330ED5}"/>
                </a:ext>
              </a:extLst>
            </p:cNvPr>
            <p:cNvCxnSpPr>
              <a:cxnSpLocks/>
              <a:endCxn id="12" idx="1"/>
            </p:cNvCxnSpPr>
            <p:nvPr/>
          </p:nvCxnSpPr>
          <p:spPr>
            <a:xfrm rot="5400000">
              <a:off x="830074" y="5086779"/>
              <a:ext cx="692540" cy="357668"/>
            </a:xfrm>
            <a:prstGeom prst="curvedConnector4">
              <a:avLst>
                <a:gd name="adj1" fmla="val 39483"/>
                <a:gd name="adj2" fmla="val 163914"/>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连接符: 曲线 20">
              <a:extLst>
                <a:ext uri="{FF2B5EF4-FFF2-40B4-BE49-F238E27FC236}">
                  <a16:creationId xmlns:a16="http://schemas.microsoft.com/office/drawing/2014/main" id="{A3A29353-30B2-4B1C-A5BE-A3D9BCBA8233}"/>
                </a:ext>
              </a:extLst>
            </p:cNvPr>
            <p:cNvCxnSpPr>
              <a:cxnSpLocks/>
              <a:endCxn id="26" idx="1"/>
            </p:cNvCxnSpPr>
            <p:nvPr/>
          </p:nvCxnSpPr>
          <p:spPr>
            <a:xfrm>
              <a:off x="1767516" y="5605510"/>
              <a:ext cx="503123" cy="164585"/>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连接符: 曲线 21">
              <a:extLst>
                <a:ext uri="{FF2B5EF4-FFF2-40B4-BE49-F238E27FC236}">
                  <a16:creationId xmlns:a16="http://schemas.microsoft.com/office/drawing/2014/main" id="{1EACFD7B-6DA0-4C84-9572-B165CB3E1D3E}"/>
                </a:ext>
              </a:extLst>
            </p:cNvPr>
            <p:cNvCxnSpPr>
              <a:cxnSpLocks/>
            </p:cNvCxnSpPr>
            <p:nvPr/>
          </p:nvCxnSpPr>
          <p:spPr>
            <a:xfrm>
              <a:off x="2827846" y="4746444"/>
              <a:ext cx="804660" cy="568506"/>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3" name="连接符: 曲线 22">
              <a:extLst>
                <a:ext uri="{FF2B5EF4-FFF2-40B4-BE49-F238E27FC236}">
                  <a16:creationId xmlns:a16="http://schemas.microsoft.com/office/drawing/2014/main" id="{8031F60B-666D-4C7E-87E5-A44C96354EAF}"/>
                </a:ext>
              </a:extLst>
            </p:cNvPr>
            <p:cNvCxnSpPr>
              <a:cxnSpLocks/>
            </p:cNvCxnSpPr>
            <p:nvPr/>
          </p:nvCxnSpPr>
          <p:spPr>
            <a:xfrm>
              <a:off x="4168139" y="4778748"/>
              <a:ext cx="804660" cy="568506"/>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矩形 23">
              <a:extLst>
                <a:ext uri="{FF2B5EF4-FFF2-40B4-BE49-F238E27FC236}">
                  <a16:creationId xmlns:a16="http://schemas.microsoft.com/office/drawing/2014/main" id="{044FC35C-0C60-41F0-A801-29154763676E}"/>
                </a:ext>
              </a:extLst>
            </p:cNvPr>
            <p:cNvSpPr/>
            <p:nvPr/>
          </p:nvSpPr>
          <p:spPr>
            <a:xfrm>
              <a:off x="3562188" y="5751174"/>
              <a:ext cx="624370"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info</a:t>
              </a:r>
              <a:endParaRPr lang="zh-CN" altLang="en-US" dirty="0">
                <a:solidFill>
                  <a:schemeClr val="tx1"/>
                </a:solidFill>
              </a:endParaRPr>
            </a:p>
          </p:txBody>
        </p:sp>
        <p:sp>
          <p:nvSpPr>
            <p:cNvPr id="25" name="矩形 24">
              <a:extLst>
                <a:ext uri="{FF2B5EF4-FFF2-40B4-BE49-F238E27FC236}">
                  <a16:creationId xmlns:a16="http://schemas.microsoft.com/office/drawing/2014/main" id="{A490A7BF-C7DE-49FC-B0A2-95FD3FC3C37F}"/>
                </a:ext>
              </a:extLst>
            </p:cNvPr>
            <p:cNvSpPr/>
            <p:nvPr/>
          </p:nvSpPr>
          <p:spPr>
            <a:xfrm>
              <a:off x="4191151" y="5751174"/>
              <a:ext cx="312185"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824FDD2-BE68-4384-9BA7-D8B315D68E97}"/>
                </a:ext>
              </a:extLst>
            </p:cNvPr>
            <p:cNvSpPr/>
            <p:nvPr/>
          </p:nvSpPr>
          <p:spPr>
            <a:xfrm>
              <a:off x="2270639" y="5624432"/>
              <a:ext cx="624370"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info</a:t>
              </a:r>
              <a:endParaRPr lang="zh-CN" altLang="en-US" dirty="0">
                <a:solidFill>
                  <a:schemeClr val="tx1"/>
                </a:solidFill>
              </a:endParaRPr>
            </a:p>
          </p:txBody>
        </p:sp>
        <p:sp>
          <p:nvSpPr>
            <p:cNvPr id="27" name="矩形 26">
              <a:extLst>
                <a:ext uri="{FF2B5EF4-FFF2-40B4-BE49-F238E27FC236}">
                  <a16:creationId xmlns:a16="http://schemas.microsoft.com/office/drawing/2014/main" id="{43B28087-463C-4471-BD50-492F4382B484}"/>
                </a:ext>
              </a:extLst>
            </p:cNvPr>
            <p:cNvSpPr/>
            <p:nvPr/>
          </p:nvSpPr>
          <p:spPr>
            <a:xfrm>
              <a:off x="2899602" y="5624432"/>
              <a:ext cx="312185" cy="29132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连接符: 曲线 27">
              <a:extLst>
                <a:ext uri="{FF2B5EF4-FFF2-40B4-BE49-F238E27FC236}">
                  <a16:creationId xmlns:a16="http://schemas.microsoft.com/office/drawing/2014/main" id="{1EC745EC-832A-4CBE-B6B9-B88DEDE77F19}"/>
                </a:ext>
              </a:extLst>
            </p:cNvPr>
            <p:cNvCxnSpPr>
              <a:cxnSpLocks/>
              <a:endCxn id="24" idx="1"/>
            </p:cNvCxnSpPr>
            <p:nvPr/>
          </p:nvCxnSpPr>
          <p:spPr>
            <a:xfrm>
              <a:off x="3026252" y="5770094"/>
              <a:ext cx="535936" cy="126743"/>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576903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3E92B9-F94A-4726-B290-B82396DCAF94}"/>
              </a:ext>
            </a:extLst>
          </p:cNvPr>
          <p:cNvSpPr/>
          <p:nvPr/>
        </p:nvSpPr>
        <p:spPr>
          <a:xfrm>
            <a:off x="2094353" y="1544248"/>
            <a:ext cx="8213797" cy="3255186"/>
          </a:xfrm>
          <a:prstGeom prst="rect">
            <a:avLst/>
          </a:prstGeom>
          <a:solidFill>
            <a:srgbClr val="000000">
              <a:alpha val="67059"/>
            </a:srgb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nSpc>
                <a:spcPct val="150000"/>
              </a:lnSpc>
            </a:pPr>
            <a:r>
              <a:rPr lang="zh-CN" altLang="en-US" sz="2800" b="1" dirty="0">
                <a:solidFill>
                  <a:schemeClr val="accent4"/>
                </a:solidFill>
                <a:latin typeface="楷体" panose="02010609060101010101" pitchFamily="49" charset="-122"/>
                <a:ea typeface="楷体" panose="02010609060101010101" pitchFamily="49" charset="-122"/>
              </a:rPr>
              <a:t>疯狂的程序员</a:t>
            </a:r>
            <a:r>
              <a:rPr lang="zh-CN" altLang="en-US" sz="2800" b="1" dirty="0">
                <a:latin typeface="楷体" panose="02010609060101010101" pitchFamily="49" charset="-122"/>
                <a:ea typeface="楷体" panose="02010609060101010101" pitchFamily="49" charset="-122"/>
              </a:rPr>
              <a:t>决不是靠狂妄和拼命的程序员，而是能够脚踏实地，持续努力的程序员，一个程序员真正做到这两点，技术上去后，唯一能限制他的只有想象力，到那个时候才算“疯狂的程序员”，这种程序员，才能令对手无比恐惧。</a:t>
            </a:r>
          </a:p>
        </p:txBody>
      </p:sp>
      <p:pic>
        <p:nvPicPr>
          <p:cNvPr id="4" name="图片 3">
            <a:extLst>
              <a:ext uri="{FF2B5EF4-FFF2-40B4-BE49-F238E27FC236}">
                <a16:creationId xmlns:a16="http://schemas.microsoft.com/office/drawing/2014/main" id="{C0D92790-5726-40C2-BC4D-36C3D67CAE2A}"/>
              </a:ext>
            </a:extLst>
          </p:cNvPr>
          <p:cNvPicPr>
            <a:picLocks noChangeAspect="1"/>
          </p:cNvPicPr>
          <p:nvPr/>
        </p:nvPicPr>
        <p:blipFill>
          <a:blip r:embed="rId2"/>
          <a:stretch>
            <a:fillRect/>
          </a:stretch>
        </p:blipFill>
        <p:spPr>
          <a:xfrm>
            <a:off x="10308150" y="4799434"/>
            <a:ext cx="1699719" cy="15312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AB2603-4434-4799-99B8-BAB7CC1811F4}"/>
              </a:ext>
            </a:extLst>
          </p:cNvPr>
          <p:cNvSpPr>
            <a:spLocks noGrp="1"/>
          </p:cNvSpPr>
          <p:nvPr>
            <p:ph type="title"/>
          </p:nvPr>
        </p:nvSpPr>
        <p:spPr/>
        <p:txBody>
          <a:bodyPr/>
          <a:lstStyle/>
          <a:p>
            <a:r>
              <a:rPr lang="zh-CN" altLang="en-US" dirty="0"/>
              <a:t>作业</a:t>
            </a:r>
          </a:p>
        </p:txBody>
      </p:sp>
      <p:sp>
        <p:nvSpPr>
          <p:cNvPr id="3" name="文本占位符 2">
            <a:extLst>
              <a:ext uri="{FF2B5EF4-FFF2-40B4-BE49-F238E27FC236}">
                <a16:creationId xmlns:a16="http://schemas.microsoft.com/office/drawing/2014/main" id="{E4D8B17F-A6F0-42A2-BFE3-17711A553295}"/>
              </a:ext>
            </a:extLst>
          </p:cNvPr>
          <p:cNvSpPr>
            <a:spLocks noGrp="1"/>
          </p:cNvSpPr>
          <p:nvPr>
            <p:ph type="body" sz="quarter" idx="10"/>
          </p:nvPr>
        </p:nvSpPr>
        <p:spPr/>
        <p:txBody>
          <a:bodyPr/>
          <a:lstStyle/>
          <a:p>
            <a:pPr marL="0" indent="0">
              <a:spcBef>
                <a:spcPts val="0"/>
              </a:spcBef>
              <a:spcAft>
                <a:spcPts val="0"/>
              </a:spcAft>
              <a:buNone/>
            </a:pPr>
            <a:r>
              <a:rPr lang="en-US" altLang="zh-CN" sz="2000"/>
              <a:t>A21. </a:t>
            </a:r>
            <a:r>
              <a:rPr lang="zh-CN" altLang="en-US" sz="2000" dirty="0"/>
              <a:t>实现课件中介绍的按书名检索的系统</a:t>
            </a:r>
            <a:endParaRPr lang="en-US" altLang="zh-CN" sz="2000" dirty="0"/>
          </a:p>
          <a:p>
            <a:pPr lvl="1">
              <a:spcBef>
                <a:spcPts val="0"/>
              </a:spcBef>
              <a:spcAft>
                <a:spcPts val="0"/>
              </a:spcAft>
            </a:pPr>
            <a:r>
              <a:rPr lang="zh-CN" altLang="en-US" dirty="0"/>
              <a:t>支持插入、删除、查找</a:t>
            </a:r>
          </a:p>
          <a:p>
            <a:pPr lvl="1">
              <a:spcBef>
                <a:spcPts val="0"/>
              </a:spcBef>
              <a:spcAft>
                <a:spcPts val="0"/>
              </a:spcAft>
            </a:pPr>
            <a:endParaRPr lang="en-US" altLang="zh-CN" dirty="0"/>
          </a:p>
          <a:p>
            <a:pPr marL="266700" indent="-266700">
              <a:spcBef>
                <a:spcPts val="0"/>
              </a:spcBef>
              <a:spcAft>
                <a:spcPts val="0"/>
              </a:spcAft>
              <a:buNone/>
            </a:pPr>
            <a:r>
              <a:rPr lang="en-US" altLang="zh-CN" sz="2000" dirty="0">
                <a:cs typeface="Times New Roman" panose="02020603050405020304" pitchFamily="18" charset="0"/>
              </a:rPr>
              <a:t>B10. </a:t>
            </a:r>
            <a:r>
              <a:rPr lang="zh-CN" altLang="en-US" sz="2000" dirty="0">
                <a:cs typeface="Times New Roman" panose="02020603050405020304" pitchFamily="18" charset="0"/>
              </a:rPr>
              <a:t>最小交换次数：输入具有 </a:t>
            </a:r>
            <a:r>
              <a:rPr lang="en-US" altLang="zh-CN" sz="2000" dirty="0">
                <a:cs typeface="Times New Roman" panose="02020603050405020304" pitchFamily="18" charset="0"/>
              </a:rPr>
              <a:t>N </a:t>
            </a:r>
            <a:r>
              <a:rPr lang="zh-CN" altLang="en-US" sz="2000" dirty="0">
                <a:cs typeface="Times New Roman" panose="02020603050405020304" pitchFamily="18" charset="0"/>
              </a:rPr>
              <a:t>个不同值的数组 </a:t>
            </a:r>
            <a:r>
              <a:rPr lang="en-US" altLang="zh-CN" sz="2000" dirty="0">
                <a:cs typeface="Times New Roman" panose="02020603050405020304" pitchFamily="18" charset="0"/>
              </a:rPr>
              <a:t>A[ ]</a:t>
            </a:r>
            <a:r>
              <a:rPr lang="zh-CN" altLang="en-US" sz="2000" dirty="0">
                <a:cs typeface="Times New Roman" panose="02020603050405020304" pitchFamily="18" charset="0"/>
              </a:rPr>
              <a:t>，找出将数组排序所需的最小交换次数。</a:t>
            </a:r>
            <a:endParaRPr lang="en-US" altLang="zh-CN" sz="2000" dirty="0">
              <a:cs typeface="Times New Roman" panose="02020603050405020304" pitchFamily="18" charset="0"/>
            </a:endParaRPr>
          </a:p>
          <a:p>
            <a:pPr lvl="1">
              <a:spcBef>
                <a:spcPts val="0"/>
              </a:spcBef>
              <a:spcAft>
                <a:spcPts val="0"/>
              </a:spcAft>
            </a:pPr>
            <a:r>
              <a:rPr lang="zh-CN" altLang="en-US" dirty="0">
                <a:cs typeface="Times New Roman" panose="02020603050405020304" pitchFamily="18" charset="0"/>
              </a:rPr>
              <a:t>例如：</a:t>
            </a:r>
            <a:r>
              <a:rPr lang="en-US" altLang="zh-CN" b="0" i="0" dirty="0">
                <a:solidFill>
                  <a:srgbClr val="000000"/>
                </a:solidFill>
                <a:effectLst/>
                <a:cs typeface="Times New Roman" panose="02020603050405020304" pitchFamily="18" charset="0"/>
              </a:rPr>
              <a:t>4</a:t>
            </a:r>
            <a:r>
              <a:rPr lang="en-US" altLang="zh-CN" dirty="0">
                <a:solidFill>
                  <a:srgbClr val="000000"/>
                </a:solidFill>
                <a:cs typeface="Times New Roman" panose="02020603050405020304" pitchFamily="18" charset="0"/>
              </a:rPr>
              <a:t> </a:t>
            </a:r>
            <a:r>
              <a:rPr lang="en-US" altLang="zh-CN" b="0" i="0" dirty="0">
                <a:solidFill>
                  <a:srgbClr val="000000"/>
                </a:solidFill>
                <a:effectLst/>
                <a:cs typeface="Times New Roman" panose="02020603050405020304" pitchFamily="18" charset="0"/>
              </a:rPr>
              <a:t>3 2 1</a:t>
            </a:r>
            <a:r>
              <a:rPr lang="zh-CN" altLang="en-US" b="0" i="0" dirty="0">
                <a:solidFill>
                  <a:srgbClr val="000000"/>
                </a:solidFill>
                <a:effectLst/>
                <a:cs typeface="Times New Roman" panose="02020603050405020304" pitchFamily="18" charset="0"/>
              </a:rPr>
              <a:t>，需要交换</a:t>
            </a:r>
            <a:r>
              <a:rPr lang="en-US" altLang="zh-CN" dirty="0">
                <a:solidFill>
                  <a:srgbClr val="000000"/>
                </a:solidFill>
                <a:cs typeface="Times New Roman" panose="02020603050405020304" pitchFamily="18" charset="0"/>
              </a:rPr>
              <a:t>0</a:t>
            </a:r>
            <a:r>
              <a:rPr lang="zh-CN" altLang="en-US" dirty="0">
                <a:solidFill>
                  <a:srgbClr val="000000"/>
                </a:solidFill>
                <a:cs typeface="Times New Roman" panose="02020603050405020304" pitchFamily="18" charset="0"/>
              </a:rPr>
              <a:t>次。</a:t>
            </a:r>
            <a:r>
              <a:rPr lang="en-US" altLang="zh-CN" b="0" i="0" dirty="0">
                <a:solidFill>
                  <a:srgbClr val="000000"/>
                </a:solidFill>
                <a:effectLst/>
                <a:cs typeface="Times New Roman" panose="02020603050405020304" pitchFamily="18" charset="0"/>
              </a:rPr>
              <a:t>1 5 4 3 2</a:t>
            </a:r>
            <a:r>
              <a:rPr lang="zh-CN" altLang="en-US" b="0" i="0" dirty="0">
                <a:solidFill>
                  <a:srgbClr val="000000"/>
                </a:solidFill>
                <a:effectLst/>
                <a:cs typeface="Times New Roman" panose="02020603050405020304" pitchFamily="18" charset="0"/>
              </a:rPr>
              <a:t>，需要交换</a:t>
            </a:r>
            <a:r>
              <a:rPr lang="en-US" altLang="zh-CN" b="0" i="0" dirty="0">
                <a:solidFill>
                  <a:srgbClr val="000000"/>
                </a:solidFill>
                <a:effectLst/>
                <a:cs typeface="Times New Roman" panose="02020603050405020304" pitchFamily="18" charset="0"/>
              </a:rPr>
              <a:t>2</a:t>
            </a:r>
            <a:r>
              <a:rPr lang="zh-CN" altLang="en-US" b="0" i="0" dirty="0">
                <a:solidFill>
                  <a:srgbClr val="000000"/>
                </a:solidFill>
                <a:effectLst/>
                <a:cs typeface="Times New Roman" panose="02020603050405020304" pitchFamily="18" charset="0"/>
              </a:rPr>
              <a:t>次。</a:t>
            </a:r>
            <a:endParaRPr lang="en-US" altLang="zh-CN" b="0" i="0" dirty="0">
              <a:solidFill>
                <a:srgbClr val="000000"/>
              </a:solidFill>
              <a:effectLst/>
              <a:cs typeface="Times New Roman" panose="02020603050405020304" pitchFamily="18" charset="0"/>
            </a:endParaRPr>
          </a:p>
          <a:p>
            <a:pPr lvl="1">
              <a:spcBef>
                <a:spcPts val="0"/>
              </a:spcBef>
              <a:spcAft>
                <a:spcPts val="0"/>
              </a:spcAft>
            </a:pPr>
            <a:r>
              <a:rPr lang="zh-CN" altLang="en-US" dirty="0">
                <a:solidFill>
                  <a:srgbClr val="000000"/>
                </a:solidFill>
                <a:cs typeface="Times New Roman" panose="02020603050405020304" pitchFamily="18" charset="0"/>
              </a:rPr>
              <a:t>注意题目中并没有限定数组只能取整数，也未规定排序是从小到大还是从大到小</a:t>
            </a:r>
            <a:endParaRPr lang="en-US" altLang="zh-CN" dirty="0">
              <a:solidFill>
                <a:srgbClr val="000000"/>
              </a:solidFill>
              <a:cs typeface="Times New Roman" panose="02020603050405020304" pitchFamily="18" charset="0"/>
            </a:endParaRPr>
          </a:p>
          <a:p>
            <a:pPr lvl="1">
              <a:spcBef>
                <a:spcPts val="0"/>
              </a:spcBef>
              <a:spcAft>
                <a:spcPts val="0"/>
              </a:spcAft>
            </a:pPr>
            <a:endParaRPr lang="en-US" altLang="zh-CN" dirty="0">
              <a:solidFill>
                <a:srgbClr val="000000"/>
              </a:solidFill>
              <a:cs typeface="Times New Roman" panose="02020603050405020304" pitchFamily="18" charset="0"/>
            </a:endParaRPr>
          </a:p>
          <a:p>
            <a:pPr marL="266700" indent="-266700">
              <a:spcBef>
                <a:spcPts val="0"/>
              </a:spcBef>
              <a:spcAft>
                <a:spcPts val="0"/>
              </a:spcAft>
              <a:buNone/>
            </a:pPr>
            <a:r>
              <a:rPr lang="en-US" altLang="zh-CN" sz="2000" dirty="0"/>
              <a:t>B11. </a:t>
            </a:r>
            <a:r>
              <a:rPr lang="zh-CN" altLang="en-US" sz="2000" dirty="0"/>
              <a:t>迷宫密码：猪无戒将蓝兔关在了一座迷宫里。虹猫来到紧闭的迷宫大门前，发现需要输入密码才能将大门打开。守门人告诉他密码就隐藏在门旁的一个方形木盘中。方形木盘中有 </a:t>
            </a:r>
            <a:r>
              <a:rPr lang="en-US" altLang="zh-CN" sz="2000" dirty="0"/>
              <a:t>M </a:t>
            </a:r>
            <a:r>
              <a:rPr lang="zh-CN" altLang="en-US" sz="2000" dirty="0"/>
              <a:t>行 </a:t>
            </a:r>
            <a:r>
              <a:rPr lang="en-US" altLang="zh-CN" sz="2000" dirty="0"/>
              <a:t>N </a:t>
            </a:r>
            <a:r>
              <a:rPr lang="zh-CN" altLang="en-US" sz="2000" dirty="0"/>
              <a:t>列格子，每个格子中刻有一个整数，虹猫需要选择一个数字之和最大的长方形区域来开启迷宫大门。虹猫应该怎么做呢？</a:t>
            </a:r>
            <a:endParaRPr lang="en-US" altLang="zh-CN" sz="2000" dirty="0"/>
          </a:p>
          <a:p>
            <a:pPr lvl="1">
              <a:spcBef>
                <a:spcPts val="0"/>
              </a:spcBef>
              <a:spcAft>
                <a:spcPts val="0"/>
              </a:spcAft>
            </a:pPr>
            <a:r>
              <a:rPr lang="zh-CN" altLang="en-US" dirty="0"/>
              <a:t>输入矩阵，输出最大长方形的左上角、右下角坐标，以及该长方形中的数字之和。</a:t>
            </a:r>
            <a:endParaRPr lang="en-US" altLang="zh-CN" dirty="0"/>
          </a:p>
          <a:p>
            <a:pPr lvl="1">
              <a:spcBef>
                <a:spcPts val="0"/>
              </a:spcBef>
              <a:spcAft>
                <a:spcPts val="0"/>
              </a:spcAft>
            </a:pPr>
            <a:r>
              <a:rPr lang="zh-CN" altLang="en-US" dirty="0"/>
              <a:t>例如：输入下面矩阵，输出（</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4</a:t>
            </a:r>
            <a:r>
              <a:rPr lang="zh-CN" altLang="en-US" dirty="0"/>
              <a:t>）</a:t>
            </a:r>
            <a:r>
              <a:rPr lang="en-US" altLang="zh-CN" dirty="0"/>
              <a:t>23</a:t>
            </a:r>
            <a:endParaRPr lang="zh-CN" altLang="en-US" dirty="0"/>
          </a:p>
        </p:txBody>
      </p:sp>
      <p:pic>
        <p:nvPicPr>
          <p:cNvPr id="4" name="图片 3">
            <a:extLst>
              <a:ext uri="{FF2B5EF4-FFF2-40B4-BE49-F238E27FC236}">
                <a16:creationId xmlns:a16="http://schemas.microsoft.com/office/drawing/2014/main" id="{09DF5648-2B7C-4248-A5D9-1A0773A7702B}"/>
              </a:ext>
            </a:extLst>
          </p:cNvPr>
          <p:cNvPicPr>
            <a:picLocks noChangeAspect="1"/>
          </p:cNvPicPr>
          <p:nvPr/>
        </p:nvPicPr>
        <p:blipFill>
          <a:blip r:embed="rId3"/>
          <a:stretch>
            <a:fillRect/>
          </a:stretch>
        </p:blipFill>
        <p:spPr>
          <a:xfrm>
            <a:off x="2687398" y="5010294"/>
            <a:ext cx="2141835" cy="1634678"/>
          </a:xfrm>
          <a:prstGeom prst="rect">
            <a:avLst/>
          </a:prstGeom>
        </p:spPr>
      </p:pic>
    </p:spTree>
    <p:extLst>
      <p:ext uri="{BB962C8B-B14F-4D97-AF65-F5344CB8AC3E}">
        <p14:creationId xmlns:p14="http://schemas.microsoft.com/office/powerpoint/2010/main" val="275416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6513-F302-4B93-8637-C188B2C047E4}"/>
              </a:ext>
            </a:extLst>
          </p:cNvPr>
          <p:cNvSpPr>
            <a:spLocks noGrp="1"/>
          </p:cNvSpPr>
          <p:nvPr>
            <p:ph type="title"/>
          </p:nvPr>
        </p:nvSpPr>
        <p:spPr/>
        <p:txBody>
          <a:bodyPr/>
          <a:lstStyle/>
          <a:p>
            <a:r>
              <a:rPr lang="zh-CN" altLang="en-US" dirty="0"/>
              <a:t>结构体类型的嵌套</a:t>
            </a:r>
          </a:p>
        </p:txBody>
      </p:sp>
      <p:sp>
        <p:nvSpPr>
          <p:cNvPr id="3" name="文本占位符 2">
            <a:extLst>
              <a:ext uri="{FF2B5EF4-FFF2-40B4-BE49-F238E27FC236}">
                <a16:creationId xmlns:a16="http://schemas.microsoft.com/office/drawing/2014/main" id="{60A04A7F-2205-4B1A-8F97-819B11E6B453}"/>
              </a:ext>
            </a:extLst>
          </p:cNvPr>
          <p:cNvSpPr>
            <a:spLocks noGrp="1"/>
          </p:cNvSpPr>
          <p:nvPr>
            <p:ph type="body" sz="quarter" idx="10"/>
          </p:nvPr>
        </p:nvSpPr>
        <p:spPr/>
        <p:txBody>
          <a:bodyPr/>
          <a:lstStyle/>
          <a:p>
            <a:r>
              <a:rPr lang="zh-CN" altLang="en-US" dirty="0"/>
              <a:t>当成员的类型是已定义过的</a:t>
            </a:r>
            <a:r>
              <a:rPr lang="zh-CN" altLang="en-US" dirty="0">
                <a:solidFill>
                  <a:srgbClr val="C00000"/>
                </a:solidFill>
              </a:rPr>
              <a:t>其它</a:t>
            </a:r>
            <a:r>
              <a:rPr lang="zh-CN" altLang="en-US" dirty="0"/>
              <a:t>结构体类型时，就形成</a:t>
            </a:r>
            <a:r>
              <a:rPr lang="zh-CN" altLang="en-US" dirty="0">
                <a:solidFill>
                  <a:srgbClr val="0070C0"/>
                </a:solidFill>
              </a:rPr>
              <a:t>结构的嵌套</a:t>
            </a:r>
          </a:p>
          <a:p>
            <a:endParaRPr lang="zh-CN" altLang="en-US" dirty="0"/>
          </a:p>
        </p:txBody>
      </p:sp>
      <p:sp>
        <p:nvSpPr>
          <p:cNvPr id="5" name="卷形: 垂直 4">
            <a:extLst>
              <a:ext uri="{FF2B5EF4-FFF2-40B4-BE49-F238E27FC236}">
                <a16:creationId xmlns:a16="http://schemas.microsoft.com/office/drawing/2014/main" id="{D43C6764-B313-4619-BCAC-02019FF9915C}"/>
              </a:ext>
            </a:extLst>
          </p:cNvPr>
          <p:cNvSpPr/>
          <p:nvPr/>
        </p:nvSpPr>
        <p:spPr bwMode="auto">
          <a:xfrm>
            <a:off x="3074080" y="1540974"/>
            <a:ext cx="5688083" cy="4378813"/>
          </a:xfrm>
          <a:prstGeom prst="verticalScroll">
            <a:avLst>
              <a:gd name="adj" fmla="val 371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date {</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year;</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month;</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int day;</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struct person {</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char name[20];</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float salary;</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 date birthday;  </a:t>
            </a:r>
            <a:r>
              <a:rPr lang="en-US" altLang="zh-CN"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B050"/>
                </a:solidFill>
                <a:latin typeface="Times New Roman" panose="02020603050405020304" pitchFamily="18" charset="0"/>
                <a:ea typeface="楷体" panose="02010609060101010101" pitchFamily="49" charset="-122"/>
                <a:cs typeface="Times New Roman" panose="02020603050405020304" pitchFamily="18" charset="0"/>
              </a:rPr>
              <a:t>结构的嵌套</a:t>
            </a:r>
          </a:p>
          <a:p>
            <a:pPr marL="0" lvl="1">
              <a:tabLst>
                <a:tab pos="444500" algn="l"/>
              </a:tabLst>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72654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BD8F7-BA1E-4B79-990A-6E33D1FB4238}"/>
              </a:ext>
            </a:extLst>
          </p:cNvPr>
          <p:cNvSpPr>
            <a:spLocks noGrp="1"/>
          </p:cNvSpPr>
          <p:nvPr>
            <p:ph type="title"/>
          </p:nvPr>
        </p:nvSpPr>
        <p:spPr/>
        <p:txBody>
          <a:bodyPr/>
          <a:lstStyle/>
          <a:p>
            <a:r>
              <a:rPr lang="zh-CN" altLang="en-US" dirty="0"/>
              <a:t>结构体类型的嵌套</a:t>
            </a:r>
          </a:p>
        </p:txBody>
      </p:sp>
      <p:sp>
        <p:nvSpPr>
          <p:cNvPr id="3" name="文本占位符 2">
            <a:extLst>
              <a:ext uri="{FF2B5EF4-FFF2-40B4-BE49-F238E27FC236}">
                <a16:creationId xmlns:a16="http://schemas.microsoft.com/office/drawing/2014/main" id="{8720528C-0732-47CE-A1B7-F7D235E04105}"/>
              </a:ext>
            </a:extLst>
          </p:cNvPr>
          <p:cNvSpPr>
            <a:spLocks noGrp="1"/>
          </p:cNvSpPr>
          <p:nvPr>
            <p:ph type="body" sz="quarter" idx="10"/>
          </p:nvPr>
        </p:nvSpPr>
        <p:spPr/>
        <p:txBody>
          <a:bodyPr/>
          <a:lstStyle/>
          <a:p>
            <a:r>
              <a:rPr lang="zh-CN" altLang="en-US" dirty="0"/>
              <a:t>结构的成员不能是自身的结构变量</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但结构的成员可以是指向自身的结构指针</a:t>
            </a:r>
          </a:p>
          <a:p>
            <a:endParaRPr lang="zh-CN" altLang="en-US" dirty="0"/>
          </a:p>
        </p:txBody>
      </p:sp>
      <p:sp>
        <p:nvSpPr>
          <p:cNvPr id="4" name="卷形: 垂直 3">
            <a:extLst>
              <a:ext uri="{FF2B5EF4-FFF2-40B4-BE49-F238E27FC236}">
                <a16:creationId xmlns:a16="http://schemas.microsoft.com/office/drawing/2014/main" id="{0B2CD735-D96D-4F9B-9FD2-0990090BF921}"/>
              </a:ext>
            </a:extLst>
          </p:cNvPr>
          <p:cNvSpPr/>
          <p:nvPr/>
        </p:nvSpPr>
        <p:spPr bwMode="auto">
          <a:xfrm>
            <a:off x="3229357" y="1489303"/>
            <a:ext cx="4248472" cy="2046443"/>
          </a:xfrm>
          <a:prstGeom prst="verticalScroll">
            <a:avLst>
              <a:gd name="adj" fmla="val 674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student </a:t>
            </a:r>
            <a:r>
              <a:rPr lang="en-US" altLang="zh-CN" sz="2400" dirty="0" err="1">
                <a:latin typeface="Times New Roman" panose="02020603050405020304" pitchFamily="18" charset="0"/>
                <a:cs typeface="Times New Roman" panose="02020603050405020304" pitchFamily="18" charset="0"/>
              </a:rPr>
              <a:t>st</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sp>
        <p:nvSpPr>
          <p:cNvPr id="5" name="Text Box 5">
            <a:extLst>
              <a:ext uri="{FF2B5EF4-FFF2-40B4-BE49-F238E27FC236}">
                <a16:creationId xmlns:a16="http://schemas.microsoft.com/office/drawing/2014/main" id="{0DF289CE-20A4-4C79-91A8-B7177C4230D3}"/>
              </a:ext>
            </a:extLst>
          </p:cNvPr>
          <p:cNvSpPr txBox="1">
            <a:spLocks noChangeArrowheads="1"/>
          </p:cNvSpPr>
          <p:nvPr/>
        </p:nvSpPr>
        <p:spPr bwMode="auto">
          <a:xfrm>
            <a:off x="6096000" y="2413337"/>
            <a:ext cx="75533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ctr"/>
            <a:r>
              <a:rPr lang="en-US" altLang="zh-CN" sz="6000" dirty="0">
                <a:solidFill>
                  <a:srgbClr val="FF0000"/>
                </a:solidFill>
                <a:latin typeface="宋体" panose="02010600030101010101" pitchFamily="2" charset="-122"/>
              </a:rPr>
              <a:t>×</a:t>
            </a:r>
            <a:endParaRPr lang="en-US" altLang="zh-CN" sz="2400" dirty="0">
              <a:solidFill>
                <a:srgbClr val="FF0000"/>
              </a:solidFill>
              <a:latin typeface="宋体" panose="02010600030101010101" pitchFamily="2" charset="-122"/>
            </a:endParaRPr>
          </a:p>
        </p:txBody>
      </p:sp>
      <p:sp>
        <p:nvSpPr>
          <p:cNvPr id="6" name="卷形: 垂直 5">
            <a:extLst>
              <a:ext uri="{FF2B5EF4-FFF2-40B4-BE49-F238E27FC236}">
                <a16:creationId xmlns:a16="http://schemas.microsoft.com/office/drawing/2014/main" id="{2F3FF86A-A197-4F44-B5BD-CBA67FACC50A}"/>
              </a:ext>
            </a:extLst>
          </p:cNvPr>
          <p:cNvSpPr/>
          <p:nvPr/>
        </p:nvSpPr>
        <p:spPr bwMode="auto">
          <a:xfrm>
            <a:off x="3094439" y="4345476"/>
            <a:ext cx="4248472" cy="2046442"/>
          </a:xfrm>
          <a:prstGeom prst="verticalScroll">
            <a:avLst>
              <a:gd name="adj" fmla="val 6749"/>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lvl="1">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long num;</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float score;</a:t>
            </a:r>
          </a:p>
          <a:p>
            <a:pPr marL="0" lvl="1">
              <a:tabLst>
                <a:tab pos="444500" algn="l"/>
              </a:tabLst>
            </a:pPr>
            <a:r>
              <a:rPr lang="en-US" altLang="zh-CN" sz="2400" dirty="0">
                <a:latin typeface="Times New Roman" panose="02020603050405020304" pitchFamily="18" charset="0"/>
                <a:cs typeface="Times New Roman" panose="02020603050405020304" pitchFamily="18" charset="0"/>
              </a:rPr>
              <a:t>    struct student *</a:t>
            </a:r>
            <a:r>
              <a:rPr lang="en-US" altLang="zh-CN" sz="2400" dirty="0" err="1">
                <a:latin typeface="Times New Roman" panose="02020603050405020304" pitchFamily="18" charset="0"/>
                <a:cs typeface="Times New Roman" panose="02020603050405020304" pitchFamily="18" charset="0"/>
              </a:rPr>
              <a:t>ps</a:t>
            </a:r>
            <a:r>
              <a:rPr lang="en-US" altLang="zh-CN" sz="2400" dirty="0">
                <a:latin typeface="Times New Roman" panose="02020603050405020304" pitchFamily="18" charset="0"/>
                <a:cs typeface="Times New Roman" panose="02020603050405020304" pitchFamily="18" charset="0"/>
              </a:rPr>
              <a:t>;</a:t>
            </a:r>
          </a:p>
          <a:p>
            <a:pPr marL="0" lvl="1">
              <a:tabLst>
                <a:tab pos="444500" algn="l"/>
              </a:tabLst>
            </a:pPr>
            <a:r>
              <a:rPr lang="en-US" altLang="zh-CN" sz="2400" dirty="0">
                <a:latin typeface="Times New Roman" panose="02020603050405020304" pitchFamily="18" charset="0"/>
                <a:cs typeface="Times New Roman" panose="02020603050405020304" pitchFamily="18" charset="0"/>
              </a:rPr>
              <a:t>};</a:t>
            </a:r>
          </a:p>
        </p:txBody>
      </p:sp>
      <p:sp>
        <p:nvSpPr>
          <p:cNvPr id="7" name="Text Box 6">
            <a:extLst>
              <a:ext uri="{FF2B5EF4-FFF2-40B4-BE49-F238E27FC236}">
                <a16:creationId xmlns:a16="http://schemas.microsoft.com/office/drawing/2014/main" id="{BB955B01-9334-4700-993C-FB0CA1951CB9}"/>
              </a:ext>
            </a:extLst>
          </p:cNvPr>
          <p:cNvSpPr txBox="1">
            <a:spLocks noChangeArrowheads="1"/>
          </p:cNvSpPr>
          <p:nvPr/>
        </p:nvSpPr>
        <p:spPr bwMode="auto">
          <a:xfrm>
            <a:off x="5999004" y="5327953"/>
            <a:ext cx="94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6000" dirty="0">
                <a:solidFill>
                  <a:schemeClr val="hlink"/>
                </a:solidFill>
                <a:latin typeface="宋体" panose="02010600030101010101" pitchFamily="2" charset="-122"/>
              </a:rPr>
              <a:t>√</a:t>
            </a:r>
          </a:p>
        </p:txBody>
      </p:sp>
      <p:sp>
        <p:nvSpPr>
          <p:cNvPr id="8" name="Text Box 5">
            <a:extLst>
              <a:ext uri="{FF2B5EF4-FFF2-40B4-BE49-F238E27FC236}">
                <a16:creationId xmlns:a16="http://schemas.microsoft.com/office/drawing/2014/main" id="{10ABC61D-0A4C-4D5E-BDF8-14B9E3BE4C8E}"/>
              </a:ext>
            </a:extLst>
          </p:cNvPr>
          <p:cNvSpPr txBox="1">
            <a:spLocks noChangeArrowheads="1"/>
          </p:cNvSpPr>
          <p:nvPr/>
        </p:nvSpPr>
        <p:spPr bwMode="auto">
          <a:xfrm>
            <a:off x="7477829" y="2515036"/>
            <a:ext cx="26710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ctr"/>
            <a:r>
              <a:rPr lang="zh-CN" altLang="en-US" sz="2400" dirty="0">
                <a:solidFill>
                  <a:srgbClr val="FF0000"/>
                </a:solidFill>
                <a:latin typeface="楷体" panose="02010609060101010101" pitchFamily="49" charset="-122"/>
                <a:ea typeface="楷体" panose="02010609060101010101" pitchFamily="49" charset="-122"/>
              </a:rPr>
              <a:t>该为它分配多大的存储空间呢？</a:t>
            </a:r>
            <a:endParaRPr lang="en-US" altLang="zh-CN"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3310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C8068-FAF4-4FEE-B38C-52EE70F748EF}"/>
              </a:ext>
            </a:extLst>
          </p:cNvPr>
          <p:cNvSpPr>
            <a:spLocks noGrp="1"/>
          </p:cNvSpPr>
          <p:nvPr>
            <p:ph type="title"/>
          </p:nvPr>
        </p:nvSpPr>
        <p:spPr/>
        <p:txBody>
          <a:bodyPr/>
          <a:lstStyle/>
          <a:p>
            <a:r>
              <a:rPr lang="zh-CN" altLang="en-US" dirty="0"/>
              <a:t>结构体变量的声明</a:t>
            </a:r>
          </a:p>
        </p:txBody>
      </p:sp>
      <p:sp>
        <p:nvSpPr>
          <p:cNvPr id="3" name="文本占位符 2">
            <a:extLst>
              <a:ext uri="{FF2B5EF4-FFF2-40B4-BE49-F238E27FC236}">
                <a16:creationId xmlns:a16="http://schemas.microsoft.com/office/drawing/2014/main" id="{5157CC66-2FF2-4283-8DF8-91DDE40FF9EC}"/>
              </a:ext>
            </a:extLst>
          </p:cNvPr>
          <p:cNvSpPr>
            <a:spLocks noGrp="1"/>
          </p:cNvSpPr>
          <p:nvPr>
            <p:ph type="body" sz="quarter" idx="10"/>
          </p:nvPr>
        </p:nvSpPr>
        <p:spPr/>
        <p:txBody>
          <a:bodyPr/>
          <a:lstStyle/>
          <a:p>
            <a:r>
              <a:rPr lang="zh-CN" altLang="en-US" dirty="0"/>
              <a:t>先声明类型，再用结构类型声明变量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两种声明方式等价</a:t>
            </a:r>
            <a:endParaRPr lang="en-US" altLang="zh-CN" dirty="0"/>
          </a:p>
          <a:p>
            <a:r>
              <a:rPr lang="zh-CN" altLang="en-US" dirty="0"/>
              <a:t>可以声明指向结构体类型的指针变量</a:t>
            </a:r>
            <a:endParaRPr lang="en-US" altLang="zh-CN" dirty="0"/>
          </a:p>
          <a:p>
            <a:r>
              <a:rPr lang="zh-CN" altLang="en-US" dirty="0"/>
              <a:t>如果在声明结构类型的同时设声明变量，那么可以省略结构类型名</a:t>
            </a:r>
            <a:endParaRPr lang="en-US" altLang="zh-CN" dirty="0"/>
          </a:p>
          <a:p>
            <a:pPr lvl="1"/>
            <a:r>
              <a:rPr lang="zh-CN" altLang="en-US" dirty="0"/>
              <a:t>但不建议这么做，因为你可能会在某处再次用到该类型申明</a:t>
            </a:r>
          </a:p>
        </p:txBody>
      </p:sp>
      <p:sp>
        <p:nvSpPr>
          <p:cNvPr id="4" name="卷形: 垂直 3">
            <a:extLst>
              <a:ext uri="{FF2B5EF4-FFF2-40B4-BE49-F238E27FC236}">
                <a16:creationId xmlns:a16="http://schemas.microsoft.com/office/drawing/2014/main" id="{D0F5EA62-CC5A-4062-A6BC-EC74E1422731}"/>
              </a:ext>
            </a:extLst>
          </p:cNvPr>
          <p:cNvSpPr/>
          <p:nvPr/>
        </p:nvSpPr>
        <p:spPr bwMode="auto">
          <a:xfrm>
            <a:off x="1510448" y="1479934"/>
            <a:ext cx="3631645" cy="2897760"/>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a:t>
            </a:r>
          </a:p>
          <a:p>
            <a:pPr>
              <a:buFont typeface="Wingdings" panose="05000000000000000000" pitchFamily="2" charset="2"/>
              <a:buNone/>
              <a:tabLst>
                <a:tab pos="444500" algn="l"/>
              </a:tabLst>
            </a:pPr>
            <a:r>
              <a:rPr lang="en-US" altLang="zh-CN" sz="2400" dirty="0">
                <a:solidFill>
                  <a:srgbClr val="C00000"/>
                </a:solidFill>
                <a:latin typeface="Times New Roman" panose="02020603050405020304" pitchFamily="18" charset="0"/>
                <a:cs typeface="Times New Roman" panose="02020603050405020304" pitchFamily="18" charset="0"/>
              </a:rPr>
              <a:t>struct student stu1, *</a:t>
            </a:r>
            <a:r>
              <a:rPr lang="en-US" altLang="zh-CN" sz="2400" dirty="0" err="1">
                <a:solidFill>
                  <a:srgbClr val="C00000"/>
                </a:solidFill>
                <a:latin typeface="Times New Roman" panose="02020603050405020304" pitchFamily="18" charset="0"/>
                <a:cs typeface="Times New Roman" panose="02020603050405020304" pitchFamily="18" charset="0"/>
              </a:rPr>
              <a:t>pstu</a:t>
            </a:r>
            <a:r>
              <a:rPr lang="en-US" altLang="zh-CN" sz="2400" dirty="0">
                <a:solidFill>
                  <a:srgbClr val="C00000"/>
                </a:solidFill>
                <a:latin typeface="Times New Roman" panose="02020603050405020304" pitchFamily="18" charset="0"/>
                <a:cs typeface="Times New Roman" panose="02020603050405020304" pitchFamily="18" charset="0"/>
              </a:rPr>
              <a:t>;</a:t>
            </a:r>
          </a:p>
        </p:txBody>
      </p:sp>
      <p:sp>
        <p:nvSpPr>
          <p:cNvPr id="5" name="矩形 4">
            <a:extLst>
              <a:ext uri="{FF2B5EF4-FFF2-40B4-BE49-F238E27FC236}">
                <a16:creationId xmlns:a16="http://schemas.microsoft.com/office/drawing/2014/main" id="{65C681EC-ED56-4B42-BA02-C34B9D07A6AE}"/>
              </a:ext>
            </a:extLst>
          </p:cNvPr>
          <p:cNvSpPr/>
          <p:nvPr/>
        </p:nvSpPr>
        <p:spPr>
          <a:xfrm>
            <a:off x="6705570" y="938213"/>
            <a:ext cx="4767972" cy="461665"/>
          </a:xfrm>
          <a:prstGeom prst="rect">
            <a:avLst/>
          </a:prstGeom>
        </p:spPr>
        <p:txBody>
          <a:bodyPr wrap="none">
            <a:spAutoFit/>
          </a:bodyPr>
          <a:lstStyle/>
          <a:p>
            <a:pPr marL="271463" lvl="1" indent="-271463">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直接在声明类型的同时声明变量</a:t>
            </a:r>
          </a:p>
        </p:txBody>
      </p:sp>
      <p:sp>
        <p:nvSpPr>
          <p:cNvPr id="6" name="卷形: 垂直 5">
            <a:extLst>
              <a:ext uri="{FF2B5EF4-FFF2-40B4-BE49-F238E27FC236}">
                <a16:creationId xmlns:a16="http://schemas.microsoft.com/office/drawing/2014/main" id="{26660F3B-C382-4D6A-AFDA-26DA3FC271B6}"/>
              </a:ext>
            </a:extLst>
          </p:cNvPr>
          <p:cNvSpPr/>
          <p:nvPr/>
        </p:nvSpPr>
        <p:spPr bwMode="auto">
          <a:xfrm>
            <a:off x="7505701" y="1479934"/>
            <a:ext cx="3442176" cy="2897760"/>
          </a:xfrm>
          <a:prstGeom prst="verticalScroll">
            <a:avLst>
              <a:gd name="adj" fmla="val 5225"/>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struct student  {</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long num;</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char name[16];</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math;</a:t>
            </a:r>
          </a:p>
          <a:p>
            <a:pPr lvl="1">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float physics;</a:t>
            </a:r>
          </a:p>
          <a:p>
            <a:pPr>
              <a:buFont typeface="Wingdings" panose="05000000000000000000" pitchFamily="2" charset="2"/>
              <a:buNone/>
              <a:tabLst>
                <a:tab pos="444500" algn="l"/>
              </a:tabLst>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stu1, </a:t>
            </a:r>
            <a:r>
              <a:rPr lang="zh-CN" altLang="en-US" sz="2400" dirty="0">
                <a:solidFill>
                  <a:srgbClr val="C00000"/>
                </a:solidFill>
                <a:latin typeface="Times New Roman" panose="02020603050405020304" pitchFamily="18" charset="0"/>
                <a:cs typeface="Times New Roman" panose="02020603050405020304" pitchFamily="18" charset="0"/>
              </a:rPr>
              <a:t>*</a:t>
            </a:r>
            <a:r>
              <a:rPr lang="en-US" altLang="zh-CN" sz="2400" dirty="0" err="1">
                <a:solidFill>
                  <a:srgbClr val="C00000"/>
                </a:solidFill>
                <a:latin typeface="Times New Roman" panose="02020603050405020304" pitchFamily="18" charset="0"/>
                <a:cs typeface="Times New Roman" panose="02020603050405020304" pitchFamily="18" charset="0"/>
              </a:rPr>
              <a:t>pstu</a:t>
            </a:r>
            <a:r>
              <a:rPr lang="en-US" altLang="zh-CN" sz="2400" dirty="0">
                <a:solidFill>
                  <a:srgbClr val="C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3705244"/>
      </p:ext>
    </p:extLst>
  </p:cSld>
  <p:clrMapOvr>
    <a:masterClrMapping/>
  </p:clrMapOvr>
</p:sld>
</file>

<file path=ppt/theme/theme1.xml><?xml version="1.0" encoding="utf-8"?>
<a:theme xmlns:a="http://schemas.openxmlformats.org/drawingml/2006/main" name="1">
  <a:themeElements>
    <a:clrScheme name="自定义 5">
      <a:dk1>
        <a:sysClr val="windowText" lastClr="000000"/>
      </a:dk1>
      <a:lt1>
        <a:sysClr val="window" lastClr="FFFFFF"/>
      </a:lt1>
      <a:dk2>
        <a:srgbClr val="44546A"/>
      </a:dk2>
      <a:lt2>
        <a:srgbClr val="E7E6E6"/>
      </a:lt2>
      <a:accent1>
        <a:srgbClr val="00B0F0"/>
      </a:accent1>
      <a:accent2>
        <a:srgbClr val="0070C0"/>
      </a:accent2>
      <a:accent3>
        <a:srgbClr val="92D050"/>
      </a:accent3>
      <a:accent4>
        <a:srgbClr val="FFC000"/>
      </a:accent4>
      <a:accent5>
        <a:srgbClr val="ED7D31"/>
      </a:accent5>
      <a:accent6>
        <a:srgbClr val="954F72"/>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2872</TotalTime>
  <Words>6558</Words>
  <Application>Microsoft Office PowerPoint</Application>
  <PresentationFormat>宽屏</PresentationFormat>
  <Paragraphs>1196</Paragraphs>
  <Slides>68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68</vt:i4>
      </vt:variant>
    </vt:vector>
  </HeadingPairs>
  <TitlesOfParts>
    <vt:vector size="79" baseType="lpstr">
      <vt:lpstr>楷体</vt:lpstr>
      <vt:lpstr>宋体</vt:lpstr>
      <vt:lpstr>黑体</vt:lpstr>
      <vt:lpstr>等线</vt:lpstr>
      <vt:lpstr>Arial</vt:lpstr>
      <vt:lpstr>Calibri</vt:lpstr>
      <vt:lpstr>Times New Roman</vt:lpstr>
      <vt:lpstr>微软雅黑</vt:lpstr>
      <vt:lpstr>Wingdings</vt:lpstr>
      <vt:lpstr>Consolas</vt:lpstr>
      <vt:lpstr>1</vt:lpstr>
      <vt:lpstr>PowerPoint 演示文稿</vt:lpstr>
      <vt:lpstr>PowerPoint 演示文稿</vt:lpstr>
      <vt:lpstr>结构体类型</vt:lpstr>
      <vt:lpstr>结构体类型</vt:lpstr>
      <vt:lpstr>结构体类型</vt:lpstr>
      <vt:lpstr>结构体类型的声明</vt:lpstr>
      <vt:lpstr>结构体类型的嵌套</vt:lpstr>
      <vt:lpstr>结构体类型的嵌套</vt:lpstr>
      <vt:lpstr>结构体变量的声明</vt:lpstr>
      <vt:lpstr>结构体变量的声明</vt:lpstr>
      <vt:lpstr>结构体成员的引用</vt:lpstr>
      <vt:lpstr>结构体成员的引用</vt:lpstr>
      <vt:lpstr>结构体变量的初始化</vt:lpstr>
      <vt:lpstr>结构体变量的初始化</vt:lpstr>
      <vt:lpstr>结构体变量的初始化</vt:lpstr>
      <vt:lpstr>结构体变量间的赋值</vt:lpstr>
      <vt:lpstr>结构体变量间的赋值</vt:lpstr>
      <vt:lpstr>结构体数组</vt:lpstr>
      <vt:lpstr>结构体数组的初始化</vt:lpstr>
      <vt:lpstr>结构体数组成员的引用</vt:lpstr>
      <vt:lpstr>结构体数组的大小</vt:lpstr>
      <vt:lpstr>结构体数组的大小</vt:lpstr>
      <vt:lpstr>结构体数组的大小</vt:lpstr>
      <vt:lpstr>结构体数组的大小</vt:lpstr>
      <vt:lpstr>结构体数组的大小</vt:lpstr>
      <vt:lpstr>结构体数组的效率</vt:lpstr>
      <vt:lpstr>联合体类型</vt:lpstr>
      <vt:lpstr>联合体类型</vt:lpstr>
      <vt:lpstr>联合体类型</vt:lpstr>
      <vt:lpstr>联合体类型</vt:lpstr>
      <vt:lpstr>枚举类型</vt:lpstr>
      <vt:lpstr>枚举类型</vt:lpstr>
      <vt:lpstr>枚举类型</vt:lpstr>
      <vt:lpstr>动态数组</vt:lpstr>
      <vt:lpstr>动态分配空间</vt:lpstr>
      <vt:lpstr>动态分配空间</vt:lpstr>
      <vt:lpstr>动态分配空间</vt:lpstr>
      <vt:lpstr>动态分配空间</vt:lpstr>
      <vt:lpstr>动态分配空间</vt:lpstr>
      <vt:lpstr>malloc建立动态数组</vt:lpstr>
      <vt:lpstr>malloc建立动态数组</vt:lpstr>
      <vt:lpstr>malloc建立动态数组</vt:lpstr>
      <vt:lpstr>数组的缺陷</vt:lpstr>
      <vt:lpstr>链表定义</vt:lpstr>
      <vt:lpstr>链表定义</vt:lpstr>
      <vt:lpstr>链表的建立</vt:lpstr>
      <vt:lpstr>链表的建立</vt:lpstr>
      <vt:lpstr>链表的建立</vt:lpstr>
      <vt:lpstr>链表的建立</vt:lpstr>
      <vt:lpstr>遍历链表</vt:lpstr>
      <vt:lpstr>链表的插入</vt:lpstr>
      <vt:lpstr>链表的删除</vt:lpstr>
      <vt:lpstr>链表的删除</vt:lpstr>
      <vt:lpstr>链表的改造——虚拟首结点</vt:lpstr>
      <vt:lpstr>链表的改造——双向链表</vt:lpstr>
      <vt:lpstr>链表的改造——循环链表</vt:lpstr>
      <vt:lpstr>链表的改造——循环链表</vt:lpstr>
      <vt:lpstr>链表的改造——循环链表</vt:lpstr>
      <vt:lpstr>构造类型在数据结构中的应用</vt:lpstr>
      <vt:lpstr>构造类型在数据结构中的应用</vt:lpstr>
      <vt:lpstr>结构体数组的例子</vt:lpstr>
      <vt:lpstr>结构体数组的例子</vt:lpstr>
      <vt:lpstr>结构体数组的例子</vt:lpstr>
      <vt:lpstr>复杂数据结构的例子</vt:lpstr>
      <vt:lpstr>复杂数据结构的例子</vt:lpstr>
      <vt:lpstr>复杂数据结构的例子</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卫海 李</cp:lastModifiedBy>
  <cp:revision>255</cp:revision>
  <dcterms:created xsi:type="dcterms:W3CDTF">2019-07-28T11:54:52Z</dcterms:created>
  <dcterms:modified xsi:type="dcterms:W3CDTF">2020-11-03T03:52:47Z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